
<file path=[Content_Types].xml><?xml version="1.0" encoding="utf-8"?>
<Types xmlns="http://schemas.openxmlformats.org/package/2006/content-types">
  <Default Extension="bin" ContentType="application/vnd.openxmlformats-officedocument.oleObject"/>
  <Default Extension="png" ContentType="image/png"/>
  <Default Extension="wmf" ContentType="image/x-wmf"/>
  <Default Extension="rels" ContentType="application/vnd.openxmlformats-package.relationships+xml"/>
  <Default Extension="xml" ContentType="application/xml"/>
  <Default Extension="vml" ContentType="application/vnd.openxmlformats-officedocument.vmlDrawing"/>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9" r:id="rId1"/>
  </p:sldMasterIdLst>
  <p:notesMasterIdLst>
    <p:notesMasterId r:id="rId13"/>
  </p:notesMasterIdLst>
  <p:handoutMasterIdLst>
    <p:handoutMasterId r:id="rId14"/>
  </p:handoutMasterIdLst>
  <p:sldIdLst>
    <p:sldId id="265" r:id="rId2"/>
    <p:sldId id="364" r:id="rId3"/>
    <p:sldId id="365" r:id="rId4"/>
    <p:sldId id="371" r:id="rId5"/>
    <p:sldId id="372" r:id="rId6"/>
    <p:sldId id="373" r:id="rId7"/>
    <p:sldId id="374" r:id="rId8"/>
    <p:sldId id="375" r:id="rId9"/>
    <p:sldId id="377" r:id="rId10"/>
    <p:sldId id="376" r:id="rId11"/>
    <p:sldId id="370" r:id="rId12"/>
  </p:sldIdLst>
  <p:sldSz cx="12192000" cy="6858000"/>
  <p:notesSz cx="6811963" cy="9942513"/>
  <p:defaultTex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3132" userDrawn="1">
          <p15:clr>
            <a:srgbClr val="A4A3A4"/>
          </p15:clr>
        </p15:guide>
        <p15:guide id="2" pos="2146"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晓草" initials="晓草"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CDFB"/>
    <a:srgbClr val="C8F0FD"/>
    <a:srgbClr val="3491F5"/>
    <a:srgbClr val="D2EAFF"/>
    <a:srgbClr val="2670C0"/>
    <a:srgbClr val="2D97FC"/>
    <a:srgbClr val="4B82E6"/>
    <a:srgbClr val="3394FC"/>
    <a:srgbClr val="3493FC"/>
    <a:srgbClr val="D2E9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D03447BB-5D67-496B-8E87-E561075AD55C}" styleName="深色样式 1 - 强调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327F97BB-C833-4FB7-BDE5-3F7075034690}" styleName="主题样式 2 - 强调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0A1B5D5-9B99-4C35-A422-299274C87663}" styleName="中度样式 1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638B1855-1B75-4FBE-930C-398BA8C253C6}" styleName="主题样式 2 - 强调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主题样式 1 - 强调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C2FFA5D-87B4-456A-9821-1D502468CF0F}" styleName="主题样式 1 - 强调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8D230F3-CF80-4859-8CE7-A43EE81993B5}" styleName="浅色样式 1 - 强调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284E427A-3D55-4303-BF80-6455036E1DE7}" styleName="主题样式 1 - 强调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912C8C85-51F0-491E-9774-3900AFEF0FD7}" styleName="浅色样式 2 - 强调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660B408-B3CF-4A94-85FC-2B1E0A45F4A2}" styleName="深色样式 2 - 强调 1/强调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E8B1032C-EA38-4F05-BA0D-38AFFFC7BED3}" styleName="浅色样式 3 - 强调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BDBED569-4797-4DF1-A0F4-6AAB3CD982D8}" styleName="浅色样式 3 - 强调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860" autoAdjust="0"/>
    <p:restoredTop sz="94643" autoAdjust="0"/>
  </p:normalViewPr>
  <p:slideViewPr>
    <p:cSldViewPr>
      <p:cViewPr varScale="1">
        <p:scale>
          <a:sx n="98" d="100"/>
          <a:sy n="98" d="100"/>
        </p:scale>
        <p:origin x="232" y="656"/>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57" d="100"/>
          <a:sy n="57" d="100"/>
        </p:scale>
        <p:origin x="-1836" y="-96"/>
      </p:cViewPr>
      <p:guideLst>
        <p:guide orient="horz" pos="3132"/>
        <p:guide pos="2146"/>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handoutMaster" Target="handoutMasters/handout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51851" cy="497126"/>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58536" y="0"/>
            <a:ext cx="2951851" cy="497126"/>
          </a:xfrm>
          <a:prstGeom prst="rect">
            <a:avLst/>
          </a:prstGeom>
        </p:spPr>
        <p:txBody>
          <a:bodyPr vert="horz" lIns="91440" tIns="45720" rIns="91440" bIns="45720" rtlCol="0"/>
          <a:lstStyle>
            <a:lvl1pPr algn="r">
              <a:defRPr sz="1200"/>
            </a:lvl1pPr>
          </a:lstStyle>
          <a:p>
            <a:fld id="{043410CB-A0CA-499B-8668-C1F41764710B}" type="datetimeFigureOut">
              <a:rPr lang="zh-CN" altLang="en-US" smtClean="0"/>
              <a:pPr/>
              <a:t>2021/2/23</a:t>
            </a:fld>
            <a:endParaRPr lang="zh-CN" altLang="en-US"/>
          </a:p>
        </p:txBody>
      </p:sp>
      <p:sp>
        <p:nvSpPr>
          <p:cNvPr id="4" name="页脚占位符 3"/>
          <p:cNvSpPr>
            <a:spLocks noGrp="1"/>
          </p:cNvSpPr>
          <p:nvPr>
            <p:ph type="ftr" sz="quarter" idx="2"/>
          </p:nvPr>
        </p:nvSpPr>
        <p:spPr>
          <a:xfrm>
            <a:off x="0" y="9443662"/>
            <a:ext cx="2951851" cy="497126"/>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58536" y="9443662"/>
            <a:ext cx="2951851" cy="497126"/>
          </a:xfrm>
          <a:prstGeom prst="rect">
            <a:avLst/>
          </a:prstGeom>
        </p:spPr>
        <p:txBody>
          <a:bodyPr vert="horz" lIns="91440" tIns="45720" rIns="91440" bIns="45720" rtlCol="0" anchor="b"/>
          <a:lstStyle>
            <a:lvl1pPr algn="r">
              <a:defRPr sz="1200"/>
            </a:lvl1pPr>
          </a:lstStyle>
          <a:p>
            <a:fld id="{8E0E236C-0923-48C1-8299-014D8B2B9DAD}" type="slidenum">
              <a:rPr lang="zh-CN" altLang="en-US" smtClean="0"/>
              <a:pPr/>
              <a:t>‹#›</a:t>
            </a:fld>
            <a:endParaRPr lang="zh-CN" altLang="en-US"/>
          </a:p>
        </p:txBody>
      </p:sp>
    </p:spTree>
    <p:extLst>
      <p:ext uri="{BB962C8B-B14F-4D97-AF65-F5344CB8AC3E}">
        <p14:creationId xmlns:p14="http://schemas.microsoft.com/office/powerpoint/2010/main" val="158766253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51851" cy="497126"/>
          </a:xfrm>
          <a:prstGeom prst="rect">
            <a:avLst/>
          </a:prstGeom>
        </p:spPr>
        <p:txBody>
          <a:bodyPr vert="horz" lIns="91440" tIns="45720" rIns="91440" bIns="45720" rtlCol="0"/>
          <a:lstStyle>
            <a:lvl1pPr algn="l">
              <a:defRPr sz="1200">
                <a:ea typeface="宋体" charset="-122"/>
              </a:defRPr>
            </a:lvl1pPr>
          </a:lstStyle>
          <a:p>
            <a:pPr>
              <a:defRPr/>
            </a:pPr>
            <a:endParaRPr lang="zh-CN" altLang="en-US"/>
          </a:p>
        </p:txBody>
      </p:sp>
      <p:sp>
        <p:nvSpPr>
          <p:cNvPr id="3" name="日期占位符 2"/>
          <p:cNvSpPr>
            <a:spLocks noGrp="1"/>
          </p:cNvSpPr>
          <p:nvPr>
            <p:ph type="dt" idx="1"/>
          </p:nvPr>
        </p:nvSpPr>
        <p:spPr>
          <a:xfrm>
            <a:off x="3858536" y="0"/>
            <a:ext cx="2951851" cy="497126"/>
          </a:xfrm>
          <a:prstGeom prst="rect">
            <a:avLst/>
          </a:prstGeom>
        </p:spPr>
        <p:txBody>
          <a:bodyPr vert="horz" lIns="91440" tIns="45720" rIns="91440" bIns="45720" rtlCol="0"/>
          <a:lstStyle>
            <a:lvl1pPr algn="r">
              <a:defRPr sz="1200">
                <a:ea typeface="宋体" charset="-122"/>
              </a:defRPr>
            </a:lvl1pPr>
          </a:lstStyle>
          <a:p>
            <a:pPr>
              <a:defRPr/>
            </a:pPr>
            <a:fld id="{18D47AB0-06DA-4BEA-95F6-AB5EA429E645}" type="datetimeFigureOut">
              <a:rPr lang="zh-CN" altLang="en-US"/>
              <a:pPr>
                <a:defRPr/>
              </a:pPr>
              <a:t>2021/2/23</a:t>
            </a:fld>
            <a:endParaRPr lang="zh-CN" altLang="en-US"/>
          </a:p>
        </p:txBody>
      </p:sp>
      <p:sp>
        <p:nvSpPr>
          <p:cNvPr id="4" name="幻灯片图像占位符 3"/>
          <p:cNvSpPr>
            <a:spLocks noGrp="1" noRot="1" noChangeAspect="1"/>
          </p:cNvSpPr>
          <p:nvPr>
            <p:ph type="sldImg" idx="2"/>
          </p:nvPr>
        </p:nvSpPr>
        <p:spPr>
          <a:xfrm>
            <a:off x="93663" y="746125"/>
            <a:ext cx="6624637" cy="372745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1197" y="4722694"/>
            <a:ext cx="5449570" cy="4474131"/>
          </a:xfrm>
          <a:prstGeom prst="rect">
            <a:avLst/>
          </a:prstGeom>
        </p:spPr>
        <p:txBody>
          <a:bodyPr vert="horz" lIns="91440" tIns="45720" rIns="91440" bIns="45720" rtlCol="0">
            <a:normAutofit/>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p:cNvSpPr>
            <a:spLocks noGrp="1"/>
          </p:cNvSpPr>
          <p:nvPr>
            <p:ph type="ftr" sz="quarter" idx="4"/>
          </p:nvPr>
        </p:nvSpPr>
        <p:spPr>
          <a:xfrm>
            <a:off x="0" y="9443662"/>
            <a:ext cx="2951851" cy="497126"/>
          </a:xfrm>
          <a:prstGeom prst="rect">
            <a:avLst/>
          </a:prstGeom>
        </p:spPr>
        <p:txBody>
          <a:bodyPr vert="horz" lIns="91440" tIns="45720" rIns="91440" bIns="45720" rtlCol="0" anchor="b"/>
          <a:lstStyle>
            <a:lvl1pPr algn="l">
              <a:defRPr sz="1200">
                <a:ea typeface="宋体" charset="-122"/>
              </a:defRPr>
            </a:lvl1pPr>
          </a:lstStyle>
          <a:p>
            <a:pPr>
              <a:defRPr/>
            </a:pPr>
            <a:endParaRPr lang="zh-CN" altLang="en-US"/>
          </a:p>
        </p:txBody>
      </p:sp>
      <p:sp>
        <p:nvSpPr>
          <p:cNvPr id="7" name="灯片编号占位符 6"/>
          <p:cNvSpPr>
            <a:spLocks noGrp="1"/>
          </p:cNvSpPr>
          <p:nvPr>
            <p:ph type="sldNum" sz="quarter" idx="5"/>
          </p:nvPr>
        </p:nvSpPr>
        <p:spPr>
          <a:xfrm>
            <a:off x="3858536" y="9443662"/>
            <a:ext cx="2951851" cy="497126"/>
          </a:xfrm>
          <a:prstGeom prst="rect">
            <a:avLst/>
          </a:prstGeom>
        </p:spPr>
        <p:txBody>
          <a:bodyPr vert="horz" lIns="91440" tIns="45720" rIns="91440" bIns="45720" rtlCol="0" anchor="b"/>
          <a:lstStyle>
            <a:lvl1pPr algn="r">
              <a:defRPr sz="1200">
                <a:ea typeface="宋体" charset="-122"/>
              </a:defRPr>
            </a:lvl1pPr>
          </a:lstStyle>
          <a:p>
            <a:pPr>
              <a:defRPr/>
            </a:pPr>
            <a:fld id="{C624A7E2-9768-4B4D-A4F1-4C4DFF5B3198}" type="slidenum">
              <a:rPr lang="zh-CN" altLang="en-US"/>
              <a:pPr>
                <a:defRPr/>
              </a:pPr>
              <a:t>‹#›</a:t>
            </a:fld>
            <a:endParaRPr lang="zh-CN" altLang="en-US"/>
          </a:p>
        </p:txBody>
      </p:sp>
    </p:spTree>
    <p:extLst>
      <p:ext uri="{BB962C8B-B14F-4D97-AF65-F5344CB8AC3E}">
        <p14:creationId xmlns:p14="http://schemas.microsoft.com/office/powerpoint/2010/main" val="1893468540"/>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kumimoji="1" lang="zh-CN" altLang="en-US" dirty="0"/>
          </a:p>
        </p:txBody>
      </p:sp>
      <p:sp>
        <p:nvSpPr>
          <p:cNvPr id="4" name="Slide Number Placeholder 3"/>
          <p:cNvSpPr>
            <a:spLocks noGrp="1"/>
          </p:cNvSpPr>
          <p:nvPr>
            <p:ph type="sldNum" sz="quarter" idx="5"/>
          </p:nvPr>
        </p:nvSpPr>
        <p:spPr/>
        <p:txBody>
          <a:bodyPr/>
          <a:lstStyle/>
          <a:p>
            <a:pPr>
              <a:defRPr/>
            </a:pPr>
            <a:fld id="{C624A7E2-9768-4B4D-A4F1-4C4DFF5B3198}" type="slidenum">
              <a:rPr lang="zh-CN" altLang="en-US" smtClean="0"/>
              <a:pPr>
                <a:defRPr/>
              </a:pPr>
              <a:t>1</a:t>
            </a:fld>
            <a:endParaRPr lang="zh-CN" altLang="en-US"/>
          </a:p>
        </p:txBody>
      </p:sp>
    </p:spTree>
    <p:extLst>
      <p:ext uri="{BB962C8B-B14F-4D97-AF65-F5344CB8AC3E}">
        <p14:creationId xmlns:p14="http://schemas.microsoft.com/office/powerpoint/2010/main" val="134441916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vmlDrawing" Target="../drawings/vmlDrawing2.vml"/><Relationship Id="rId4" Type="http://schemas.openxmlformats.org/officeDocument/2006/relationships/image" Target="../media/image2.wmf"/></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1.xml"/><Relationship Id="rId1" Type="http://schemas.openxmlformats.org/officeDocument/2006/relationships/vmlDrawing" Target="../drawings/vmlDrawing3.vml"/><Relationship Id="rId4" Type="http://schemas.openxmlformats.org/officeDocument/2006/relationships/image" Target="../media/image3.wmf"/></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Master" Target="../slideMasters/slideMaster1.xml"/><Relationship Id="rId1" Type="http://schemas.openxmlformats.org/officeDocument/2006/relationships/vmlDrawing" Target="../drawings/vmlDrawing4.vml"/><Relationship Id="rId4" Type="http://schemas.openxmlformats.org/officeDocument/2006/relationships/image" Target="../media/image1.w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solidFill>
          <a:schemeClr val="accent1"/>
        </a:solidFill>
        <a:effectLst/>
      </p:bgPr>
    </p:bg>
    <p:spTree>
      <p:nvGrpSpPr>
        <p:cNvPr id="1" name=""/>
        <p:cNvGrpSpPr/>
        <p:nvPr/>
      </p:nvGrpSpPr>
      <p:grpSpPr>
        <a:xfrm>
          <a:off x="0" y="0"/>
          <a:ext cx="0" cy="0"/>
          <a:chOff x="0" y="0"/>
          <a:chExt cx="0" cy="0"/>
        </a:xfrm>
      </p:grpSpPr>
      <p:sp>
        <p:nvSpPr>
          <p:cNvPr id="2" name="标题 1"/>
          <p:cNvSpPr>
            <a:spLocks noGrp="1"/>
          </p:cNvSpPr>
          <p:nvPr>
            <p:ph type="ctrTitle"/>
          </p:nvPr>
        </p:nvSpPr>
        <p:spPr>
          <a:xfrm>
            <a:off x="1416496" y="3188107"/>
            <a:ext cx="9324528" cy="846263"/>
          </a:xfrm>
        </p:spPr>
        <p:txBody>
          <a:bodyPr anchor="ctr">
            <a:normAutofit/>
          </a:bodyPr>
          <a:lstStyle>
            <a:lvl1pPr algn="l">
              <a:defRPr sz="4400">
                <a:solidFill>
                  <a:schemeClr val="bg1"/>
                </a:solidFill>
                <a:latin typeface="方正兰亭中黑_GBK" panose="02000000000000000000" pitchFamily="2" charset="-122"/>
                <a:ea typeface="方正兰亭中黑_GBK" panose="02000000000000000000" pitchFamily="2" charset="-122"/>
              </a:defRPr>
            </a:lvl1pPr>
          </a:lstStyle>
          <a:p>
            <a:r>
              <a:rPr lang="zh-CN" altLang="en-US" dirty="0"/>
              <a:t>单击此处编辑母版标题样式</a:t>
            </a:r>
          </a:p>
        </p:txBody>
      </p:sp>
      <p:sp>
        <p:nvSpPr>
          <p:cNvPr id="3" name="副标题 2"/>
          <p:cNvSpPr>
            <a:spLocks noGrp="1"/>
          </p:cNvSpPr>
          <p:nvPr>
            <p:ph type="subTitle" idx="1"/>
          </p:nvPr>
        </p:nvSpPr>
        <p:spPr>
          <a:xfrm>
            <a:off x="1421873" y="4034370"/>
            <a:ext cx="9324528" cy="1266838"/>
          </a:xfrm>
        </p:spPr>
        <p:txBody>
          <a:bodyPr>
            <a:normAutofit/>
          </a:bodyPr>
          <a:lstStyle>
            <a:lvl1pPr marL="0" indent="0" algn="l">
              <a:buNone/>
              <a:defRPr sz="1800">
                <a:solidFill>
                  <a:schemeClr val="accent6"/>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cxnSp>
        <p:nvCxnSpPr>
          <p:cNvPr id="10" name="直接连接符 9"/>
          <p:cNvCxnSpPr/>
          <p:nvPr userDrawn="1"/>
        </p:nvCxnSpPr>
        <p:spPr>
          <a:xfrm>
            <a:off x="1451992" y="3068960"/>
            <a:ext cx="9324528" cy="0"/>
          </a:xfrm>
          <a:prstGeom prst="line">
            <a:avLst/>
          </a:prstGeom>
          <a:ln w="28575">
            <a:solidFill>
              <a:schemeClr val="accent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aphicFrame>
        <p:nvGraphicFramePr>
          <p:cNvPr id="11" name="对象 10"/>
          <p:cNvGraphicFramePr>
            <a:graphicFrameLocks noChangeAspect="1"/>
          </p:cNvGraphicFramePr>
          <p:nvPr userDrawn="1">
            <p:extLst>
              <p:ext uri="{D42A27DB-BD31-4B8C-83A1-F6EECF244321}">
                <p14:modId xmlns:p14="http://schemas.microsoft.com/office/powerpoint/2010/main" val="816235997"/>
              </p:ext>
            </p:extLst>
          </p:nvPr>
        </p:nvGraphicFramePr>
        <p:xfrm>
          <a:off x="1451992" y="1802766"/>
          <a:ext cx="2916832" cy="1003031"/>
        </p:xfrm>
        <a:graphic>
          <a:graphicData uri="http://schemas.openxmlformats.org/presentationml/2006/ole">
            <mc:AlternateContent xmlns:mc="http://schemas.openxmlformats.org/markup-compatibility/2006">
              <mc:Choice xmlns:v="urn:schemas-microsoft-com:vml" Requires="v">
                <p:oleObj spid="_x0000_s37028" name="Image" r:id="rId3" imgW="15657120" imgH="5383800" progId="Photoshop.Image.8">
                  <p:embed/>
                </p:oleObj>
              </mc:Choice>
              <mc:Fallback>
                <p:oleObj name="Image" r:id="rId3" imgW="15657120" imgH="5383800" progId="Photoshop.Image.8">
                  <p:embed/>
                  <p:pic>
                    <p:nvPicPr>
                      <p:cNvPr id="0" name=""/>
                      <p:cNvPicPr/>
                      <p:nvPr/>
                    </p:nvPicPr>
                    <p:blipFill>
                      <a:blip r:embed="rId4"/>
                      <a:stretch>
                        <a:fillRect/>
                      </a:stretch>
                    </p:blipFill>
                    <p:spPr>
                      <a:xfrm>
                        <a:off x="1451992" y="1802766"/>
                        <a:ext cx="2916832" cy="1003031"/>
                      </a:xfrm>
                      <a:prstGeom prst="rect">
                        <a:avLst/>
                      </a:prstGeom>
                    </p:spPr>
                  </p:pic>
                </p:oleObj>
              </mc:Fallback>
            </mc:AlternateContent>
          </a:graphicData>
        </a:graphic>
      </p:graphicFrame>
    </p:spTree>
    <p:extLst>
      <p:ext uri="{BB962C8B-B14F-4D97-AF65-F5344CB8AC3E}">
        <p14:creationId xmlns:p14="http://schemas.microsoft.com/office/powerpoint/2010/main" val="4519188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3_标题幻灯片">
    <p:bg>
      <p:bgPr>
        <a:solidFill>
          <a:schemeClr val="bg1"/>
        </a:solidFill>
        <a:effectLst/>
      </p:bgPr>
    </p:bg>
    <p:spTree>
      <p:nvGrpSpPr>
        <p:cNvPr id="1" name=""/>
        <p:cNvGrpSpPr/>
        <p:nvPr/>
      </p:nvGrpSpPr>
      <p:grpSpPr>
        <a:xfrm>
          <a:off x="0" y="0"/>
          <a:ext cx="0" cy="0"/>
          <a:chOff x="0" y="0"/>
          <a:chExt cx="0" cy="0"/>
        </a:xfrm>
      </p:grpSpPr>
      <p:sp>
        <p:nvSpPr>
          <p:cNvPr id="5" name="标题 1"/>
          <p:cNvSpPr>
            <a:spLocks noGrp="1"/>
          </p:cNvSpPr>
          <p:nvPr>
            <p:ph type="ctrTitle"/>
          </p:nvPr>
        </p:nvSpPr>
        <p:spPr>
          <a:xfrm>
            <a:off x="4080792" y="431269"/>
            <a:ext cx="6335688" cy="2998153"/>
          </a:xfrm>
        </p:spPr>
        <p:txBody>
          <a:bodyPr anchor="b">
            <a:noAutofit/>
          </a:bodyPr>
          <a:lstStyle>
            <a:lvl1pPr algn="ctr">
              <a:defRPr sz="8000">
                <a:solidFill>
                  <a:schemeClr val="tx1">
                    <a:lumMod val="75000"/>
                    <a:lumOff val="25000"/>
                  </a:schemeClr>
                </a:solidFill>
              </a:defRPr>
            </a:lvl1pPr>
          </a:lstStyle>
          <a:p>
            <a:r>
              <a:rPr lang="zh-CN" altLang="en-US" dirty="0"/>
              <a:t>单击此处编辑母版标题样式</a:t>
            </a:r>
          </a:p>
        </p:txBody>
      </p:sp>
      <p:sp>
        <p:nvSpPr>
          <p:cNvPr id="6" name="副标题 2"/>
          <p:cNvSpPr>
            <a:spLocks noGrp="1"/>
          </p:cNvSpPr>
          <p:nvPr>
            <p:ph type="subTitle" idx="1"/>
          </p:nvPr>
        </p:nvSpPr>
        <p:spPr>
          <a:xfrm>
            <a:off x="4080792" y="3429422"/>
            <a:ext cx="6335688" cy="1655762"/>
          </a:xfrm>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pic>
        <p:nvPicPr>
          <p:cNvPr id="7" name="图片 6"/>
          <p:cNvPicPr>
            <a:picLocks noChangeAspect="1"/>
          </p:cNvPicPr>
          <p:nvPr userDrawn="1"/>
        </p:nvPicPr>
        <p:blipFill>
          <a:blip r:embed="rId2"/>
          <a:stretch>
            <a:fillRect/>
          </a:stretch>
        </p:blipFill>
        <p:spPr>
          <a:xfrm>
            <a:off x="1775520" y="2044697"/>
            <a:ext cx="1662510" cy="2284193"/>
          </a:xfrm>
          <a:prstGeom prst="rect">
            <a:avLst/>
          </a:prstGeom>
        </p:spPr>
      </p:pic>
    </p:spTree>
    <p:extLst>
      <p:ext uri="{BB962C8B-B14F-4D97-AF65-F5344CB8AC3E}">
        <p14:creationId xmlns:p14="http://schemas.microsoft.com/office/powerpoint/2010/main" val="6189111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4_标题幻灯片">
    <p:bg>
      <p:bgPr>
        <a:solidFill>
          <a:schemeClr val="bg1"/>
        </a:solidFill>
        <a:effectLst/>
      </p:bgPr>
    </p:bg>
    <p:spTree>
      <p:nvGrpSpPr>
        <p:cNvPr id="1" name=""/>
        <p:cNvGrpSpPr/>
        <p:nvPr/>
      </p:nvGrpSpPr>
      <p:grpSpPr>
        <a:xfrm>
          <a:off x="0" y="0"/>
          <a:ext cx="0" cy="0"/>
          <a:chOff x="0" y="0"/>
          <a:chExt cx="0" cy="0"/>
        </a:xfrm>
      </p:grpSpPr>
      <p:pic>
        <p:nvPicPr>
          <p:cNvPr id="5" name="图片 4"/>
          <p:cNvPicPr>
            <a:picLocks noChangeAspect="1"/>
          </p:cNvPicPr>
          <p:nvPr userDrawn="1"/>
        </p:nvPicPr>
        <p:blipFill>
          <a:blip r:embed="rId2"/>
          <a:stretch>
            <a:fillRect/>
          </a:stretch>
        </p:blipFill>
        <p:spPr>
          <a:xfrm>
            <a:off x="4223792" y="1340768"/>
            <a:ext cx="3956940" cy="2952328"/>
          </a:xfrm>
          <a:prstGeom prst="rect">
            <a:avLst/>
          </a:prstGeom>
        </p:spPr>
      </p:pic>
      <p:sp>
        <p:nvSpPr>
          <p:cNvPr id="6" name="副标题 2"/>
          <p:cNvSpPr>
            <a:spLocks noGrp="1"/>
          </p:cNvSpPr>
          <p:nvPr>
            <p:ph type="subTitle" idx="1"/>
          </p:nvPr>
        </p:nvSpPr>
        <p:spPr>
          <a:xfrm>
            <a:off x="1524000" y="6165305"/>
            <a:ext cx="9144000" cy="1655762"/>
          </a:xfrm>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2861339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2_标题幻灯片">
    <p:bg>
      <p:bgPr>
        <a:solidFill>
          <a:schemeClr val="accent1"/>
        </a:solidFill>
        <a:effectLst/>
      </p:bgPr>
    </p:bg>
    <p:spTree>
      <p:nvGrpSpPr>
        <p:cNvPr id="1" name=""/>
        <p:cNvGrpSpPr/>
        <p:nvPr/>
      </p:nvGrpSpPr>
      <p:grpSpPr>
        <a:xfrm>
          <a:off x="0" y="0"/>
          <a:ext cx="0" cy="0"/>
          <a:chOff x="0" y="0"/>
          <a:chExt cx="0" cy="0"/>
        </a:xfrm>
      </p:grpSpPr>
      <p:sp>
        <p:nvSpPr>
          <p:cNvPr id="2" name="标题 1"/>
          <p:cNvSpPr>
            <a:spLocks noGrp="1"/>
          </p:cNvSpPr>
          <p:nvPr>
            <p:ph type="ctrTitle"/>
          </p:nvPr>
        </p:nvSpPr>
        <p:spPr>
          <a:xfrm>
            <a:off x="1416496" y="3404131"/>
            <a:ext cx="9324528" cy="846263"/>
          </a:xfrm>
        </p:spPr>
        <p:txBody>
          <a:bodyPr anchor="ctr">
            <a:normAutofit/>
          </a:bodyPr>
          <a:lstStyle>
            <a:lvl1pPr algn="l">
              <a:defRPr sz="4400">
                <a:solidFill>
                  <a:schemeClr val="bg1"/>
                </a:solidFill>
                <a:latin typeface="方正兰亭中黑_GBK" panose="02000000000000000000" pitchFamily="2" charset="-122"/>
                <a:ea typeface="方正兰亭中黑_GBK" panose="02000000000000000000" pitchFamily="2" charset="-122"/>
              </a:defRPr>
            </a:lvl1pPr>
          </a:lstStyle>
          <a:p>
            <a:r>
              <a:rPr lang="zh-CN" altLang="en-US" dirty="0"/>
              <a:t>单击此处编辑母版标题样式</a:t>
            </a:r>
          </a:p>
        </p:txBody>
      </p:sp>
      <p:sp>
        <p:nvSpPr>
          <p:cNvPr id="3" name="副标题 2"/>
          <p:cNvSpPr>
            <a:spLocks noGrp="1"/>
          </p:cNvSpPr>
          <p:nvPr>
            <p:ph type="subTitle" idx="1"/>
          </p:nvPr>
        </p:nvSpPr>
        <p:spPr>
          <a:xfrm>
            <a:off x="1421873" y="4250394"/>
            <a:ext cx="9324528" cy="1266838"/>
          </a:xfrm>
        </p:spPr>
        <p:txBody>
          <a:bodyPr>
            <a:normAutofit/>
          </a:bodyPr>
          <a:lstStyle>
            <a:lvl1pPr marL="0" indent="0" algn="l">
              <a:buNone/>
              <a:defRPr sz="1800">
                <a:solidFill>
                  <a:schemeClr val="accent6"/>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cxnSp>
        <p:nvCxnSpPr>
          <p:cNvPr id="10" name="直接连接符 9"/>
          <p:cNvCxnSpPr/>
          <p:nvPr userDrawn="1"/>
        </p:nvCxnSpPr>
        <p:spPr>
          <a:xfrm>
            <a:off x="1451992" y="3284984"/>
            <a:ext cx="9324528" cy="0"/>
          </a:xfrm>
          <a:prstGeom prst="line">
            <a:avLst/>
          </a:prstGeom>
          <a:ln w="28575">
            <a:solidFill>
              <a:schemeClr val="accent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aphicFrame>
        <p:nvGraphicFramePr>
          <p:cNvPr id="4" name="对象 3"/>
          <p:cNvGraphicFramePr>
            <a:graphicFrameLocks noChangeAspect="1"/>
          </p:cNvGraphicFramePr>
          <p:nvPr userDrawn="1">
            <p:extLst>
              <p:ext uri="{D42A27DB-BD31-4B8C-83A1-F6EECF244321}">
                <p14:modId xmlns:p14="http://schemas.microsoft.com/office/powerpoint/2010/main" val="2478875413"/>
              </p:ext>
            </p:extLst>
          </p:nvPr>
        </p:nvGraphicFramePr>
        <p:xfrm>
          <a:off x="1343472" y="1412776"/>
          <a:ext cx="3241744" cy="1731227"/>
        </p:xfrm>
        <a:graphic>
          <a:graphicData uri="http://schemas.openxmlformats.org/presentationml/2006/ole">
            <mc:AlternateContent xmlns:mc="http://schemas.openxmlformats.org/markup-compatibility/2006">
              <mc:Choice xmlns:v="urn:schemas-microsoft-com:vml" Requires="v">
                <p:oleObj spid="_x0000_s38051" name="Image" r:id="rId3" imgW="12101400" imgH="6463440" progId="Photoshop.Image.8">
                  <p:embed/>
                </p:oleObj>
              </mc:Choice>
              <mc:Fallback>
                <p:oleObj name="Image" r:id="rId3" imgW="12101400" imgH="6463440" progId="Photoshop.Image.8">
                  <p:embed/>
                  <p:pic>
                    <p:nvPicPr>
                      <p:cNvPr id="0" name=""/>
                      <p:cNvPicPr/>
                      <p:nvPr/>
                    </p:nvPicPr>
                    <p:blipFill>
                      <a:blip r:embed="rId4"/>
                      <a:stretch>
                        <a:fillRect/>
                      </a:stretch>
                    </p:blipFill>
                    <p:spPr>
                      <a:xfrm>
                        <a:off x="1343472" y="1412776"/>
                        <a:ext cx="3241744" cy="1731227"/>
                      </a:xfrm>
                      <a:prstGeom prst="rect">
                        <a:avLst/>
                      </a:prstGeom>
                    </p:spPr>
                  </p:pic>
                </p:oleObj>
              </mc:Fallback>
            </mc:AlternateContent>
          </a:graphicData>
        </a:graphic>
      </p:graphicFrame>
    </p:spTree>
    <p:extLst>
      <p:ext uri="{BB962C8B-B14F-4D97-AF65-F5344CB8AC3E}">
        <p14:creationId xmlns:p14="http://schemas.microsoft.com/office/powerpoint/2010/main" val="1976100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42288254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1" y="4725145"/>
            <a:ext cx="10515600" cy="1008112"/>
          </a:xfrm>
        </p:spPr>
        <p:txBody>
          <a:bodyPr anchor="t">
            <a:normAutofit/>
          </a:bodyPr>
          <a:lstStyle>
            <a:lvl1pPr>
              <a:defRPr sz="4000"/>
            </a:lvl1pPr>
          </a:lstStyle>
          <a:p>
            <a:r>
              <a:rPr lang="zh-CN" altLang="en-US"/>
              <a:t>单击此处编辑母版标题样式</a:t>
            </a:r>
          </a:p>
        </p:txBody>
      </p:sp>
      <p:sp>
        <p:nvSpPr>
          <p:cNvPr id="3" name="文本占位符 2"/>
          <p:cNvSpPr>
            <a:spLocks noGrp="1"/>
          </p:cNvSpPr>
          <p:nvPr>
            <p:ph type="body" idx="1"/>
          </p:nvPr>
        </p:nvSpPr>
        <p:spPr>
          <a:xfrm>
            <a:off x="831851" y="2810598"/>
            <a:ext cx="10515600" cy="1500187"/>
          </a:xfrm>
        </p:spPr>
        <p:txBody>
          <a:bodyPr anchor="b">
            <a:normAutofit/>
          </a:bodyPr>
          <a:lstStyle>
            <a:lvl1pPr marL="0" indent="0">
              <a:buNone/>
              <a:defRPr sz="2000">
                <a:solidFill>
                  <a:schemeClr val="accent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graphicFrame>
        <p:nvGraphicFramePr>
          <p:cNvPr id="10" name="对象 9"/>
          <p:cNvGraphicFramePr>
            <a:graphicFrameLocks noChangeAspect="1"/>
          </p:cNvGraphicFramePr>
          <p:nvPr userDrawn="1">
            <p:extLst>
              <p:ext uri="{D42A27DB-BD31-4B8C-83A1-F6EECF244321}">
                <p14:modId xmlns:p14="http://schemas.microsoft.com/office/powerpoint/2010/main" val="3380094126"/>
              </p:ext>
            </p:extLst>
          </p:nvPr>
        </p:nvGraphicFramePr>
        <p:xfrm>
          <a:off x="8400256" y="3791121"/>
          <a:ext cx="2813296" cy="717999"/>
        </p:xfrm>
        <a:graphic>
          <a:graphicData uri="http://schemas.openxmlformats.org/presentationml/2006/ole">
            <mc:AlternateContent xmlns:mc="http://schemas.openxmlformats.org/markup-compatibility/2006">
              <mc:Choice xmlns:v="urn:schemas-microsoft-com:vml" Requires="v">
                <p:oleObj spid="_x0000_s39074" name="Image" r:id="rId3" imgW="9206280" imgH="2349000" progId="Photoshop.Image.8">
                  <p:embed/>
                </p:oleObj>
              </mc:Choice>
              <mc:Fallback>
                <p:oleObj name="Image" r:id="rId3" imgW="9206280" imgH="2349000" progId="Photoshop.Image.8">
                  <p:embed/>
                  <p:pic>
                    <p:nvPicPr>
                      <p:cNvPr id="0" name=""/>
                      <p:cNvPicPr/>
                      <p:nvPr/>
                    </p:nvPicPr>
                    <p:blipFill>
                      <a:blip r:embed="rId4"/>
                      <a:stretch>
                        <a:fillRect/>
                      </a:stretch>
                    </p:blipFill>
                    <p:spPr>
                      <a:xfrm>
                        <a:off x="8400256" y="3791121"/>
                        <a:ext cx="2813296" cy="717999"/>
                      </a:xfrm>
                      <a:prstGeom prst="rect">
                        <a:avLst/>
                      </a:prstGeom>
                    </p:spPr>
                  </p:pic>
                </p:oleObj>
              </mc:Fallback>
            </mc:AlternateContent>
          </a:graphicData>
        </a:graphic>
      </p:graphicFrame>
      <p:cxnSp>
        <p:nvCxnSpPr>
          <p:cNvPr id="5" name="直接连接符 4"/>
          <p:cNvCxnSpPr/>
          <p:nvPr userDrawn="1"/>
        </p:nvCxnSpPr>
        <p:spPr>
          <a:xfrm>
            <a:off x="0" y="4509120"/>
            <a:ext cx="11347451" cy="0"/>
          </a:xfrm>
          <a:prstGeom prst="line">
            <a:avLst/>
          </a:prstGeom>
          <a:ln w="28575">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50113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07368" y="1052736"/>
            <a:ext cx="5515024" cy="5400600"/>
          </a:xfrm>
        </p:spPr>
        <p:txBody>
          <a:bodyPr>
            <a:normAutofit/>
          </a:bodyPr>
          <a:lstStyle>
            <a:lvl1pPr>
              <a:defRPr sz="2000"/>
            </a:lvl1pPr>
            <a:lvl2pPr>
              <a:defRPr sz="1800"/>
            </a:lvl2pPr>
            <a:lvl3pPr>
              <a:defRPr sz="1600"/>
            </a:lvl3pPr>
            <a:lvl4pPr>
              <a:defRPr sz="1400"/>
            </a:lvl4pPr>
            <a:lvl5pPr>
              <a:defRPr sz="1400"/>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246144" y="1052736"/>
            <a:ext cx="5515024" cy="5400600"/>
          </a:xfrm>
        </p:spPr>
        <p:txBody>
          <a:bodyPr>
            <a:normAutofit/>
          </a:bodyPr>
          <a:lstStyle>
            <a:lvl1pPr>
              <a:defRPr sz="2000"/>
            </a:lvl1pPr>
            <a:lvl2pPr>
              <a:defRPr sz="1800"/>
            </a:lvl2pPr>
            <a:lvl3pPr>
              <a:defRPr sz="1600"/>
            </a:lvl3pPr>
            <a:lvl4pPr>
              <a:defRPr sz="1400"/>
            </a:lvl4pPr>
            <a:lvl5pPr>
              <a:defRPr sz="14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16215664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1953182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7718472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blank" preserve="1">
  <p:cSld name="完全空白">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07172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itle" preserve="1">
  <p:cSld name="1_标题幻灯片">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2996952"/>
            <a:ext cx="9144000" cy="1782367"/>
          </a:xfrm>
        </p:spPr>
        <p:txBody>
          <a:bodyPr anchor="ctr">
            <a:noAutofit/>
          </a:bodyPr>
          <a:lstStyle>
            <a:lvl1pPr algn="ctr">
              <a:defRPr sz="8000">
                <a:solidFill>
                  <a:schemeClr val="tx1">
                    <a:lumMod val="75000"/>
                    <a:lumOff val="25000"/>
                  </a:schemeClr>
                </a:solidFill>
              </a:defRPr>
            </a:lvl1pPr>
          </a:lstStyle>
          <a:p>
            <a:r>
              <a:rPr lang="zh-CN" altLang="en-US"/>
              <a:t>单击此处编辑母版标题样式</a:t>
            </a:r>
          </a:p>
        </p:txBody>
      </p:sp>
      <p:sp>
        <p:nvSpPr>
          <p:cNvPr id="3" name="副标题 2"/>
          <p:cNvSpPr>
            <a:spLocks noGrp="1"/>
          </p:cNvSpPr>
          <p:nvPr>
            <p:ph type="subTitle" idx="1"/>
          </p:nvPr>
        </p:nvSpPr>
        <p:spPr>
          <a:xfrm>
            <a:off x="1524000" y="4365105"/>
            <a:ext cx="9144000" cy="1655762"/>
          </a:xfrm>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pic>
        <p:nvPicPr>
          <p:cNvPr id="4" name="图片 3"/>
          <p:cNvPicPr>
            <a:picLocks noChangeAspect="1"/>
          </p:cNvPicPr>
          <p:nvPr userDrawn="1"/>
        </p:nvPicPr>
        <p:blipFill>
          <a:blip r:embed="rId2"/>
          <a:stretch>
            <a:fillRect/>
          </a:stretch>
        </p:blipFill>
        <p:spPr>
          <a:xfrm>
            <a:off x="5015880" y="476672"/>
            <a:ext cx="2088232" cy="1157282"/>
          </a:xfrm>
          <a:prstGeom prst="rect">
            <a:avLst/>
          </a:prstGeom>
        </p:spPr>
      </p:pic>
    </p:spTree>
    <p:extLst>
      <p:ext uri="{BB962C8B-B14F-4D97-AF65-F5344CB8AC3E}">
        <p14:creationId xmlns:p14="http://schemas.microsoft.com/office/powerpoint/2010/main" val="40554695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vmlDrawing" Target="../drawings/vmlDrawing1.v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wm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oleObject" Target="../embeddings/oleObject1.bin"/></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5" name="圆角矩形 4"/>
          <p:cNvSpPr/>
          <p:nvPr userDrawn="1"/>
        </p:nvSpPr>
        <p:spPr>
          <a:xfrm>
            <a:off x="119336" y="754754"/>
            <a:ext cx="11954259" cy="5986614"/>
          </a:xfrm>
          <a:prstGeom prst="roundRect">
            <a:avLst>
              <a:gd name="adj" fmla="val 1800"/>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b="1" dirty="0">
              <a:solidFill>
                <a:srgbClr val="FFFFFF"/>
              </a:solidFill>
            </a:endParaRPr>
          </a:p>
        </p:txBody>
      </p:sp>
      <p:sp>
        <p:nvSpPr>
          <p:cNvPr id="2" name="标题占位符 1"/>
          <p:cNvSpPr>
            <a:spLocks noGrp="1"/>
          </p:cNvSpPr>
          <p:nvPr>
            <p:ph type="title"/>
          </p:nvPr>
        </p:nvSpPr>
        <p:spPr>
          <a:xfrm>
            <a:off x="256566" y="160362"/>
            <a:ext cx="10515600" cy="543594"/>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256566" y="878361"/>
            <a:ext cx="11672081" cy="5718991"/>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graphicFrame>
        <p:nvGraphicFramePr>
          <p:cNvPr id="7" name="对象 6"/>
          <p:cNvGraphicFramePr>
            <a:graphicFrameLocks noChangeAspect="1"/>
          </p:cNvGraphicFramePr>
          <p:nvPr userDrawn="1">
            <p:extLst>
              <p:ext uri="{D42A27DB-BD31-4B8C-83A1-F6EECF244321}">
                <p14:modId xmlns:p14="http://schemas.microsoft.com/office/powerpoint/2010/main" val="3867975188"/>
              </p:ext>
            </p:extLst>
          </p:nvPr>
        </p:nvGraphicFramePr>
        <p:xfrm>
          <a:off x="9048328" y="36754"/>
          <a:ext cx="2813296" cy="717999"/>
        </p:xfrm>
        <a:graphic>
          <a:graphicData uri="http://schemas.openxmlformats.org/presentationml/2006/ole">
            <mc:AlternateContent xmlns:mc="http://schemas.openxmlformats.org/markup-compatibility/2006">
              <mc:Choice xmlns:v="urn:schemas-microsoft-com:vml" Requires="v">
                <p:oleObj spid="_x0000_s36006" name="Image" r:id="rId14" imgW="9206280" imgH="2349000" progId="Photoshop.Image.8">
                  <p:embed/>
                </p:oleObj>
              </mc:Choice>
              <mc:Fallback>
                <p:oleObj name="Image" r:id="rId14" imgW="9206280" imgH="2349000" progId="Photoshop.Image.8">
                  <p:embed/>
                  <p:pic>
                    <p:nvPicPr>
                      <p:cNvPr id="0" name=""/>
                      <p:cNvPicPr/>
                      <p:nvPr/>
                    </p:nvPicPr>
                    <p:blipFill>
                      <a:blip r:embed="rId15"/>
                      <a:stretch>
                        <a:fillRect/>
                      </a:stretch>
                    </p:blipFill>
                    <p:spPr>
                      <a:xfrm>
                        <a:off x="9048328" y="36754"/>
                        <a:ext cx="2813296" cy="717999"/>
                      </a:xfrm>
                      <a:prstGeom prst="rect">
                        <a:avLst/>
                      </a:prstGeom>
                    </p:spPr>
                  </p:pic>
                </p:oleObj>
              </mc:Fallback>
            </mc:AlternateContent>
          </a:graphicData>
        </a:graphic>
      </p:graphicFrame>
    </p:spTree>
    <p:extLst>
      <p:ext uri="{BB962C8B-B14F-4D97-AF65-F5344CB8AC3E}">
        <p14:creationId xmlns:p14="http://schemas.microsoft.com/office/powerpoint/2010/main" val="2876279667"/>
      </p:ext>
    </p:extLst>
  </p:cSld>
  <p:clrMap bg1="lt1" tx1="dk1" bg2="lt2" tx2="dk2" accent1="accent1" accent2="accent2" accent3="accent3" accent4="accent4" accent5="accent5" accent6="accent6" hlink="hlink" folHlink="folHlink"/>
  <p:sldLayoutIdLst>
    <p:sldLayoutId id="2147483750" r:id="rId1"/>
    <p:sldLayoutId id="2147483764" r:id="rId2"/>
    <p:sldLayoutId id="2147483751" r:id="rId3"/>
    <p:sldLayoutId id="2147483752" r:id="rId4"/>
    <p:sldLayoutId id="2147483753" r:id="rId5"/>
    <p:sldLayoutId id="2147483755" r:id="rId6"/>
    <p:sldLayoutId id="2147483756" r:id="rId7"/>
    <p:sldLayoutId id="2147483761" r:id="rId8"/>
    <p:sldLayoutId id="2147483763" r:id="rId9"/>
    <p:sldLayoutId id="2147483765" r:id="rId10"/>
    <p:sldLayoutId id="2147483766" r:id="rId11"/>
  </p:sldLayoutIdLst>
  <p:txStyles>
    <p:titleStyle>
      <a:lvl1pPr algn="l" defTabSz="914400" rtl="0" eaLnBrk="1" latinLnBrk="0" hangingPunct="1">
        <a:lnSpc>
          <a:spcPct val="90000"/>
        </a:lnSpc>
        <a:spcBef>
          <a:spcPct val="0"/>
        </a:spcBef>
        <a:buNone/>
        <a:defRPr sz="2800" b="0" kern="1200">
          <a:solidFill>
            <a:schemeClr val="bg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Wingdings" panose="05000000000000000000" pitchFamily="2" charset="2"/>
        <a:buChar char="ü"/>
        <a:defRPr sz="1800" kern="1200">
          <a:solidFill>
            <a:schemeClr val="tx2"/>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6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400" kern="1200">
          <a:solidFill>
            <a:schemeClr val="accent2"/>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200" kern="1200">
          <a:solidFill>
            <a:schemeClr val="accent2"/>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hyperlink" Target="https://zhuanlan.zhihu.com/p/347457328" TargetMode="Externa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8" Type="http://schemas.openxmlformats.org/officeDocument/2006/relationships/image" Target="../media/image13.tiff"/><Relationship Id="rId3" Type="http://schemas.openxmlformats.org/officeDocument/2006/relationships/image" Target="../media/image8.tiff"/><Relationship Id="rId7" Type="http://schemas.openxmlformats.org/officeDocument/2006/relationships/image" Target="../media/image12.tiff"/><Relationship Id="rId2" Type="http://schemas.openxmlformats.org/officeDocument/2006/relationships/image" Target="../media/image7.tiff"/><Relationship Id="rId1" Type="http://schemas.openxmlformats.org/officeDocument/2006/relationships/slideLayout" Target="../slideLayouts/slideLayout3.xml"/><Relationship Id="rId6" Type="http://schemas.openxmlformats.org/officeDocument/2006/relationships/image" Target="../media/image11.tiff"/><Relationship Id="rId5" Type="http://schemas.openxmlformats.org/officeDocument/2006/relationships/image" Target="../media/image10.tiff"/><Relationship Id="rId4" Type="http://schemas.openxmlformats.org/officeDocument/2006/relationships/image" Target="../media/image9.tiff"/><Relationship Id="rId9" Type="http://schemas.openxmlformats.org/officeDocument/2006/relationships/image" Target="../media/image14.tif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tiff"/><Relationship Id="rId1" Type="http://schemas.openxmlformats.org/officeDocument/2006/relationships/slideLayout" Target="../slideLayouts/slideLayout3.xml"/><Relationship Id="rId5" Type="http://schemas.openxmlformats.org/officeDocument/2006/relationships/image" Target="../media/image17.tiff"/><Relationship Id="rId4" Type="http://schemas.openxmlformats.org/officeDocument/2006/relationships/image" Target="../media/image16.tiff"/></Relationships>
</file>

<file path=ppt/slides/_rels/slide7.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image" Target="../media/image18.tiff"/><Relationship Id="rId1" Type="http://schemas.openxmlformats.org/officeDocument/2006/relationships/slideLayout" Target="../slideLayouts/slideLayout3.xml"/><Relationship Id="rId5" Type="http://schemas.openxmlformats.org/officeDocument/2006/relationships/image" Target="../media/image21.tiff"/><Relationship Id="rId4" Type="http://schemas.openxmlformats.org/officeDocument/2006/relationships/image" Target="../media/image20.tiff"/></Relationships>
</file>

<file path=ppt/slides/_rels/slide8.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image" Target="../media/image22.tiff"/><Relationship Id="rId1" Type="http://schemas.openxmlformats.org/officeDocument/2006/relationships/slideLayout" Target="../slideLayouts/slideLayout3.xml"/><Relationship Id="rId5" Type="http://schemas.openxmlformats.org/officeDocument/2006/relationships/image" Target="../media/image25.tiff"/><Relationship Id="rId4" Type="http://schemas.openxmlformats.org/officeDocument/2006/relationships/image" Target="../media/image24.tif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dirty="0"/>
              <a:t>论文分享</a:t>
            </a:r>
          </a:p>
        </p:txBody>
      </p:sp>
      <p:sp>
        <p:nvSpPr>
          <p:cNvPr id="3" name="标题 1">
            <a:extLst>
              <a:ext uri="{FF2B5EF4-FFF2-40B4-BE49-F238E27FC236}">
                <a16:creationId xmlns:a16="http://schemas.microsoft.com/office/drawing/2014/main" id="{E61D476E-73BD-184B-B326-30C1828FA04E}"/>
              </a:ext>
            </a:extLst>
          </p:cNvPr>
          <p:cNvSpPr txBox="1">
            <a:spLocks/>
          </p:cNvSpPr>
          <p:nvPr/>
        </p:nvSpPr>
        <p:spPr>
          <a:xfrm>
            <a:off x="9192344" y="5157192"/>
            <a:ext cx="1728192" cy="8462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0" kern="1200">
                <a:solidFill>
                  <a:schemeClr val="bg1"/>
                </a:solidFill>
                <a:latin typeface="方正兰亭中黑_GBK" panose="02000000000000000000" pitchFamily="2" charset="-122"/>
                <a:ea typeface="方正兰亭中黑_GBK" panose="02000000000000000000" pitchFamily="2" charset="-122"/>
                <a:cs typeface="+mj-cs"/>
              </a:defRPr>
            </a:lvl1pPr>
          </a:lstStyle>
          <a:p>
            <a:pPr fontAlgn="auto">
              <a:spcAft>
                <a:spcPts val="0"/>
              </a:spcAft>
            </a:pPr>
            <a:r>
              <a:rPr lang="zh-CN" altLang="en-US" sz="2400" dirty="0"/>
              <a:t>郑士梁</a:t>
            </a:r>
            <a:endParaRPr lang="en-US" altLang="zh-CN" sz="2400" dirty="0"/>
          </a:p>
          <a:p>
            <a:pPr fontAlgn="auto">
              <a:spcAft>
                <a:spcPts val="0"/>
              </a:spcAft>
            </a:pPr>
            <a:r>
              <a:rPr lang="en-US" altLang="zh-CN" sz="2400" dirty="0"/>
              <a:t>2021.02</a:t>
            </a:r>
            <a:endParaRPr lang="zh-CN" altLang="en-US" sz="2400" dirty="0"/>
          </a:p>
        </p:txBody>
      </p:sp>
      <p:sp>
        <p:nvSpPr>
          <p:cNvPr id="4" name="矩形 3">
            <a:extLst>
              <a:ext uri="{FF2B5EF4-FFF2-40B4-BE49-F238E27FC236}">
                <a16:creationId xmlns:a16="http://schemas.microsoft.com/office/drawing/2014/main" id="{8C4F197C-332E-3540-B5E3-5E3E4C20218B}"/>
              </a:ext>
            </a:extLst>
          </p:cNvPr>
          <p:cNvSpPr/>
          <p:nvPr/>
        </p:nvSpPr>
        <p:spPr>
          <a:xfrm>
            <a:off x="2063552" y="4447119"/>
            <a:ext cx="8677472" cy="369332"/>
          </a:xfrm>
          <a:prstGeom prst="rect">
            <a:avLst/>
          </a:prstGeom>
        </p:spPr>
        <p:txBody>
          <a:bodyPr wrap="square">
            <a:spAutoFit/>
          </a:bodyPr>
          <a:lstStyle/>
          <a:p>
            <a:r>
              <a:rPr lang="en" altLang="zh-CN" dirty="0">
                <a:solidFill>
                  <a:srgbClr val="121212"/>
                </a:solidFill>
              </a:rPr>
              <a:t>Empirical Analysis of Unlabeled Entity Problem in Named Entity Recognition</a:t>
            </a:r>
            <a:endParaRPr lang="zh-CN" altLang="en-US" dirty="0"/>
          </a:p>
        </p:txBody>
      </p:sp>
    </p:spTree>
    <p:extLst>
      <p:ext uri="{BB962C8B-B14F-4D97-AF65-F5344CB8AC3E}">
        <p14:creationId xmlns:p14="http://schemas.microsoft.com/office/powerpoint/2010/main" val="7689361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6AAE6A-B192-554D-A14B-D93745EE3B1E}"/>
              </a:ext>
            </a:extLst>
          </p:cNvPr>
          <p:cNvSpPr>
            <a:spLocks noGrp="1"/>
          </p:cNvSpPr>
          <p:nvPr>
            <p:ph type="title"/>
          </p:nvPr>
        </p:nvSpPr>
        <p:spPr/>
        <p:txBody>
          <a:bodyPr/>
          <a:lstStyle/>
          <a:p>
            <a:r>
              <a:rPr kumimoji="1" lang="zh-CN" altLang="en-US" dirty="0"/>
              <a:t>参考文献</a:t>
            </a:r>
          </a:p>
        </p:txBody>
      </p:sp>
      <p:sp>
        <p:nvSpPr>
          <p:cNvPr id="3" name="内容占位符 2">
            <a:extLst>
              <a:ext uri="{FF2B5EF4-FFF2-40B4-BE49-F238E27FC236}">
                <a16:creationId xmlns:a16="http://schemas.microsoft.com/office/drawing/2014/main" id="{1C49E255-E94F-BB46-9CB9-9E155072F537}"/>
              </a:ext>
            </a:extLst>
          </p:cNvPr>
          <p:cNvSpPr>
            <a:spLocks noGrp="1"/>
          </p:cNvSpPr>
          <p:nvPr>
            <p:ph idx="1"/>
          </p:nvPr>
        </p:nvSpPr>
        <p:spPr/>
        <p:txBody>
          <a:bodyPr/>
          <a:lstStyle/>
          <a:p>
            <a:r>
              <a:rPr kumimoji="1" lang="en" altLang="zh-CN" dirty="0">
                <a:hlinkClick r:id="rId2"/>
              </a:rPr>
              <a:t>https://zhuanlan.zhihu.com/p/347457328</a:t>
            </a:r>
            <a:endParaRPr kumimoji="1" lang="en" altLang="zh-CN" dirty="0"/>
          </a:p>
          <a:p>
            <a:r>
              <a:rPr lang="en" altLang="zh-CN" dirty="0" err="1"/>
              <a:t>Eberts</a:t>
            </a:r>
            <a:r>
              <a:rPr lang="en" altLang="zh-CN" dirty="0"/>
              <a:t>, Markus, and Adrian </a:t>
            </a:r>
            <a:r>
              <a:rPr lang="en" altLang="zh-CN" dirty="0" err="1"/>
              <a:t>Ulges</a:t>
            </a:r>
            <a:r>
              <a:rPr lang="en" altLang="zh-CN" dirty="0"/>
              <a:t>. "Span-based joint entity and relation extraction with transformer pre-training." </a:t>
            </a:r>
            <a:r>
              <a:rPr lang="en" altLang="zh-CN" i="1" dirty="0" err="1"/>
              <a:t>arXiv</a:t>
            </a:r>
            <a:r>
              <a:rPr lang="en" altLang="zh-CN" i="1" dirty="0"/>
              <a:t> preprint arXiv:1909.07755</a:t>
            </a:r>
            <a:r>
              <a:rPr lang="en" altLang="zh-CN" dirty="0"/>
              <a:t> (2019).</a:t>
            </a:r>
          </a:p>
          <a:p>
            <a:r>
              <a:rPr lang="en" altLang="zh-CN" dirty="0" err="1"/>
              <a:t>Wadden</a:t>
            </a:r>
            <a:r>
              <a:rPr lang="en" altLang="zh-CN" dirty="0"/>
              <a:t>, David, et al. "Entity, relation, and event extraction with contextualized span representations." </a:t>
            </a:r>
            <a:r>
              <a:rPr lang="en" altLang="zh-CN" i="1" dirty="0" err="1"/>
              <a:t>arXiv</a:t>
            </a:r>
            <a:r>
              <a:rPr lang="en" altLang="zh-CN" i="1" dirty="0"/>
              <a:t> preprint arXiv:1909.03546</a:t>
            </a:r>
            <a:r>
              <a:rPr lang="en" altLang="zh-CN" dirty="0"/>
              <a:t> (2019).</a:t>
            </a:r>
          </a:p>
          <a:p>
            <a:r>
              <a:rPr lang="en" altLang="zh-CN" dirty="0"/>
              <a:t>Li, </a:t>
            </a:r>
            <a:r>
              <a:rPr lang="en" altLang="zh-CN" dirty="0" err="1"/>
              <a:t>Yangming</a:t>
            </a:r>
            <a:r>
              <a:rPr lang="en" altLang="zh-CN" dirty="0"/>
              <a:t>, </a:t>
            </a:r>
            <a:r>
              <a:rPr lang="en" altLang="zh-CN" dirty="0" err="1"/>
              <a:t>Lemao</a:t>
            </a:r>
            <a:r>
              <a:rPr lang="en" altLang="zh-CN" dirty="0"/>
              <a:t> Liu, and </a:t>
            </a:r>
            <a:r>
              <a:rPr lang="en" altLang="zh-CN" dirty="0" err="1"/>
              <a:t>Shuming</a:t>
            </a:r>
            <a:r>
              <a:rPr lang="en" altLang="zh-CN" dirty="0"/>
              <a:t> Shi. "Empirical analysis of unlabeled entity problem in named entity recognition." </a:t>
            </a:r>
            <a:r>
              <a:rPr lang="en" altLang="zh-CN" i="1" dirty="0" err="1"/>
              <a:t>arXiv</a:t>
            </a:r>
            <a:r>
              <a:rPr lang="en" altLang="zh-CN" i="1" dirty="0"/>
              <a:t> preprint arXiv:2012.05426</a:t>
            </a:r>
            <a:r>
              <a:rPr lang="en" altLang="zh-CN" dirty="0"/>
              <a:t> (2020).</a:t>
            </a:r>
          </a:p>
          <a:p>
            <a:endParaRPr kumimoji="1" lang="zh-CN" altLang="en-US" dirty="0"/>
          </a:p>
        </p:txBody>
      </p:sp>
    </p:spTree>
    <p:extLst>
      <p:ext uri="{BB962C8B-B14F-4D97-AF65-F5344CB8AC3E}">
        <p14:creationId xmlns:p14="http://schemas.microsoft.com/office/powerpoint/2010/main" val="32220114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37F09A3A-B52A-B043-8736-8E917BB208F4}"/>
              </a:ext>
            </a:extLst>
          </p:cNvPr>
          <p:cNvSpPr/>
          <p:nvPr/>
        </p:nvSpPr>
        <p:spPr>
          <a:xfrm>
            <a:off x="5272698" y="2967335"/>
            <a:ext cx="1646605" cy="923330"/>
          </a:xfrm>
          <a:prstGeom prst="rect">
            <a:avLst/>
          </a:prstGeom>
          <a:noFill/>
        </p:spPr>
        <p:txBody>
          <a:bodyPr wrap="none" lIns="91440" tIns="45720" rIns="91440" bIns="45720">
            <a:spAutoFit/>
          </a:bodyPr>
          <a:lstStyle/>
          <a:p>
            <a:pPr algn="ctr"/>
            <a:r>
              <a:rPr lang="en-US" altLang="zh-CN" sz="5400" b="0" cap="none" spc="0" dirty="0">
                <a:ln w="0"/>
                <a:solidFill>
                  <a:schemeClr val="accent1"/>
                </a:solidFill>
                <a:effectLst>
                  <a:outerShdw blurRad="38100" dist="25400" dir="5400000" algn="ctr" rotWithShape="0">
                    <a:srgbClr val="6E747A">
                      <a:alpha val="43000"/>
                    </a:srgbClr>
                  </a:outerShdw>
                </a:effectLst>
              </a:rPr>
              <a:t>Q&amp;A</a:t>
            </a:r>
            <a:endParaRPr lang="zh-CN" altLang="en-US" sz="5400" b="0" cap="none" spc="0" dirty="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3421947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8CA582-6361-8545-85D4-659F43943804}"/>
              </a:ext>
            </a:extLst>
          </p:cNvPr>
          <p:cNvSpPr>
            <a:spLocks noGrp="1"/>
          </p:cNvSpPr>
          <p:nvPr>
            <p:ph type="title"/>
          </p:nvPr>
        </p:nvSpPr>
        <p:spPr>
          <a:xfrm>
            <a:off x="256566" y="160362"/>
            <a:ext cx="10515600" cy="543594"/>
          </a:xfrm>
        </p:spPr>
        <p:txBody>
          <a:bodyPr/>
          <a:lstStyle/>
          <a:p>
            <a:r>
              <a:rPr kumimoji="1" lang="zh-CN" altLang="en-US" dirty="0"/>
              <a:t>目录</a:t>
            </a:r>
          </a:p>
        </p:txBody>
      </p:sp>
      <p:sp>
        <p:nvSpPr>
          <p:cNvPr id="60" name="内容占位符 2">
            <a:extLst>
              <a:ext uri="{FF2B5EF4-FFF2-40B4-BE49-F238E27FC236}">
                <a16:creationId xmlns:a16="http://schemas.microsoft.com/office/drawing/2014/main" id="{A4024D93-365A-C44E-A99C-18D6AFA04E45}"/>
              </a:ext>
            </a:extLst>
          </p:cNvPr>
          <p:cNvSpPr>
            <a:spLocks noGrp="1"/>
          </p:cNvSpPr>
          <p:nvPr>
            <p:ph idx="1"/>
          </p:nvPr>
        </p:nvSpPr>
        <p:spPr>
          <a:xfrm>
            <a:off x="256566" y="878361"/>
            <a:ext cx="11672081" cy="5718991"/>
          </a:xfrm>
        </p:spPr>
        <p:txBody>
          <a:bodyPr/>
          <a:lstStyle/>
          <a:p>
            <a:r>
              <a:rPr kumimoji="1" lang="zh-CN" altLang="en-US" dirty="0"/>
              <a:t>信息抽取常见任务</a:t>
            </a:r>
            <a:endParaRPr kumimoji="1" lang="en-US" altLang="zh-CN" dirty="0"/>
          </a:p>
          <a:p>
            <a:pPr lvl="1"/>
            <a:r>
              <a:rPr kumimoji="1" lang="en-US" altLang="zh-CN" dirty="0"/>
              <a:t>MRC</a:t>
            </a:r>
          </a:p>
          <a:p>
            <a:pPr lvl="1"/>
            <a:r>
              <a:rPr kumimoji="1" lang="zh-CN" altLang="en-US" dirty="0"/>
              <a:t>关键词抽取</a:t>
            </a:r>
            <a:endParaRPr kumimoji="1" lang="en-US" altLang="zh-CN" dirty="0"/>
          </a:p>
          <a:p>
            <a:pPr lvl="1"/>
            <a:r>
              <a:rPr kumimoji="1" lang="en-US" altLang="zh-CN" dirty="0"/>
              <a:t>NER</a:t>
            </a:r>
          </a:p>
          <a:p>
            <a:r>
              <a:rPr kumimoji="1" lang="zh-CN" altLang="en-US" dirty="0"/>
              <a:t>信息抽取常见模型</a:t>
            </a:r>
            <a:endParaRPr kumimoji="1" lang="en-US" altLang="zh-CN" dirty="0"/>
          </a:p>
          <a:p>
            <a:r>
              <a:rPr kumimoji="1" lang="zh-CN" altLang="en-US" dirty="0"/>
              <a:t>常见问题</a:t>
            </a:r>
            <a:r>
              <a:rPr kumimoji="1" lang="en-US" altLang="zh-CN" dirty="0"/>
              <a:t>&amp;</a:t>
            </a:r>
            <a:r>
              <a:rPr kumimoji="1" lang="zh-CN" altLang="en-US" dirty="0"/>
              <a:t>解决方案</a:t>
            </a:r>
            <a:endParaRPr kumimoji="1" lang="en-US" altLang="zh-CN" dirty="0"/>
          </a:p>
          <a:p>
            <a:pPr lvl="1"/>
            <a:r>
              <a:rPr kumimoji="1" lang="zh-CN" altLang="en-US" dirty="0"/>
              <a:t>类别不平衡</a:t>
            </a:r>
            <a:endParaRPr kumimoji="1" lang="en-US" altLang="zh-CN" dirty="0"/>
          </a:p>
          <a:p>
            <a:pPr lvl="1"/>
            <a:r>
              <a:rPr kumimoji="1" lang="zh-CN" altLang="en-US" dirty="0"/>
              <a:t>标注不完全</a:t>
            </a:r>
            <a:endParaRPr kumimoji="1" lang="en-US" altLang="zh-CN" dirty="0"/>
          </a:p>
        </p:txBody>
      </p:sp>
    </p:spTree>
    <p:extLst>
      <p:ext uri="{BB962C8B-B14F-4D97-AF65-F5344CB8AC3E}">
        <p14:creationId xmlns:p14="http://schemas.microsoft.com/office/powerpoint/2010/main" val="2461748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5F9D46-52DD-AC4D-B628-35080A6341A6}"/>
              </a:ext>
            </a:extLst>
          </p:cNvPr>
          <p:cNvSpPr>
            <a:spLocks noGrp="1"/>
          </p:cNvSpPr>
          <p:nvPr>
            <p:ph type="title"/>
          </p:nvPr>
        </p:nvSpPr>
        <p:spPr/>
        <p:txBody>
          <a:bodyPr/>
          <a:lstStyle/>
          <a:p>
            <a:r>
              <a:rPr kumimoji="1" lang="zh-CN" altLang="en-US" dirty="0"/>
              <a:t>信息抽取常见任务</a:t>
            </a:r>
          </a:p>
        </p:txBody>
      </p:sp>
      <p:grpSp>
        <p:nvGrpSpPr>
          <p:cNvPr id="24" name="组合 23">
            <a:extLst>
              <a:ext uri="{FF2B5EF4-FFF2-40B4-BE49-F238E27FC236}">
                <a16:creationId xmlns:a16="http://schemas.microsoft.com/office/drawing/2014/main" id="{04DBDFF1-DB9E-1E45-9327-877C6F710DB0}"/>
              </a:ext>
            </a:extLst>
          </p:cNvPr>
          <p:cNvGrpSpPr/>
          <p:nvPr/>
        </p:nvGrpSpPr>
        <p:grpSpPr>
          <a:xfrm>
            <a:off x="6312024" y="808056"/>
            <a:ext cx="5590010" cy="5464445"/>
            <a:chOff x="145950" y="780673"/>
            <a:chExt cx="5590010" cy="5464445"/>
          </a:xfrm>
        </p:grpSpPr>
        <p:sp>
          <p:nvSpPr>
            <p:cNvPr id="13" name="文本框 12">
              <a:extLst>
                <a:ext uri="{FF2B5EF4-FFF2-40B4-BE49-F238E27FC236}">
                  <a16:creationId xmlns:a16="http://schemas.microsoft.com/office/drawing/2014/main" id="{10A17F58-5275-FB43-AB10-C60593378C0D}"/>
                </a:ext>
              </a:extLst>
            </p:cNvPr>
            <p:cNvSpPr txBox="1"/>
            <p:nvPr/>
          </p:nvSpPr>
          <p:spPr>
            <a:xfrm>
              <a:off x="145950" y="2214812"/>
              <a:ext cx="446408" cy="276999"/>
            </a:xfrm>
            <a:prstGeom prst="rect">
              <a:avLst/>
            </a:prstGeom>
            <a:noFill/>
          </p:spPr>
          <p:txBody>
            <a:bodyPr wrap="square" rtlCol="0">
              <a:spAutoFit/>
            </a:bodyPr>
            <a:lstStyle/>
            <a:p>
              <a:r>
                <a:rPr kumimoji="1" lang="en-US" altLang="zh-CN" sz="1200" dirty="0">
                  <a:solidFill>
                    <a:schemeClr val="tx1">
                      <a:lumMod val="75000"/>
                      <a:lumOff val="25000"/>
                    </a:schemeClr>
                  </a:solidFill>
                  <a:latin typeface="Microsoft YaHei" charset="-122"/>
                  <a:ea typeface="Microsoft YaHei" charset="-122"/>
                  <a:cs typeface="Microsoft YaHei" charset="-122"/>
                </a:rPr>
                <a:t>Q</a:t>
              </a:r>
              <a:r>
                <a:rPr kumimoji="1" lang="zh-CN" altLang="en-US" sz="1200" dirty="0">
                  <a:solidFill>
                    <a:schemeClr val="tx1">
                      <a:lumMod val="75000"/>
                      <a:lumOff val="25000"/>
                    </a:schemeClr>
                  </a:solidFill>
                  <a:latin typeface="Microsoft YaHei" charset="-122"/>
                  <a:ea typeface="Microsoft YaHei" charset="-122"/>
                  <a:cs typeface="Microsoft YaHei" charset="-122"/>
                </a:rPr>
                <a:t> </a:t>
              </a:r>
              <a:r>
                <a:rPr kumimoji="1" lang="en-US" altLang="zh-CN" sz="1200" dirty="0">
                  <a:solidFill>
                    <a:schemeClr val="tx1">
                      <a:lumMod val="75000"/>
                      <a:lumOff val="25000"/>
                    </a:schemeClr>
                  </a:solidFill>
                  <a:latin typeface="Microsoft YaHei" charset="-122"/>
                  <a:ea typeface="Microsoft YaHei" charset="-122"/>
                  <a:cs typeface="Microsoft YaHei" charset="-122"/>
                </a:rPr>
                <a:t>:</a:t>
              </a:r>
              <a:endParaRPr kumimoji="1" lang="zh-CN" altLang="en-US" sz="1200" dirty="0">
                <a:solidFill>
                  <a:schemeClr val="tx1">
                    <a:lumMod val="75000"/>
                    <a:lumOff val="25000"/>
                  </a:schemeClr>
                </a:solidFill>
                <a:latin typeface="Microsoft YaHei" charset="-122"/>
                <a:ea typeface="Microsoft YaHei" charset="-122"/>
                <a:cs typeface="Microsoft YaHei" charset="-122"/>
              </a:endParaRPr>
            </a:p>
          </p:txBody>
        </p:sp>
        <p:sp>
          <p:nvSpPr>
            <p:cNvPr id="14" name="文本框 13">
              <a:extLst>
                <a:ext uri="{FF2B5EF4-FFF2-40B4-BE49-F238E27FC236}">
                  <a16:creationId xmlns:a16="http://schemas.microsoft.com/office/drawing/2014/main" id="{231F5B6B-17AA-3C47-9C91-943408617F18}"/>
                </a:ext>
              </a:extLst>
            </p:cNvPr>
            <p:cNvSpPr txBox="1"/>
            <p:nvPr/>
          </p:nvSpPr>
          <p:spPr>
            <a:xfrm>
              <a:off x="145950" y="2624698"/>
              <a:ext cx="446408" cy="276999"/>
            </a:xfrm>
            <a:prstGeom prst="rect">
              <a:avLst/>
            </a:prstGeom>
            <a:noFill/>
          </p:spPr>
          <p:txBody>
            <a:bodyPr wrap="square" rtlCol="0">
              <a:spAutoFit/>
            </a:bodyPr>
            <a:lstStyle/>
            <a:p>
              <a:r>
                <a:rPr kumimoji="1" lang="en-US" altLang="zh-CN" sz="1200" dirty="0">
                  <a:solidFill>
                    <a:schemeClr val="tx1">
                      <a:lumMod val="75000"/>
                      <a:lumOff val="25000"/>
                    </a:schemeClr>
                  </a:solidFill>
                  <a:latin typeface="Microsoft YaHei" charset="-122"/>
                  <a:ea typeface="Microsoft YaHei" charset="-122"/>
                  <a:cs typeface="Microsoft YaHei" charset="-122"/>
                </a:rPr>
                <a:t>P</a:t>
              </a:r>
              <a:r>
                <a:rPr kumimoji="1" lang="zh-CN" altLang="en-US" sz="1200" dirty="0">
                  <a:solidFill>
                    <a:schemeClr val="tx1">
                      <a:lumMod val="75000"/>
                      <a:lumOff val="25000"/>
                    </a:schemeClr>
                  </a:solidFill>
                  <a:latin typeface="Microsoft YaHei" charset="-122"/>
                  <a:ea typeface="Microsoft YaHei" charset="-122"/>
                  <a:cs typeface="Microsoft YaHei" charset="-122"/>
                </a:rPr>
                <a:t> </a:t>
              </a:r>
              <a:r>
                <a:rPr kumimoji="1" lang="en-US" altLang="zh-CN" sz="1200" dirty="0">
                  <a:solidFill>
                    <a:schemeClr val="tx1">
                      <a:lumMod val="75000"/>
                      <a:lumOff val="25000"/>
                    </a:schemeClr>
                  </a:solidFill>
                  <a:latin typeface="Microsoft YaHei" charset="-122"/>
                  <a:ea typeface="Microsoft YaHei" charset="-122"/>
                  <a:cs typeface="Microsoft YaHei" charset="-122"/>
                </a:rPr>
                <a:t>:</a:t>
              </a:r>
              <a:endParaRPr kumimoji="1" lang="zh-CN" altLang="en-US" sz="1200" dirty="0">
                <a:solidFill>
                  <a:schemeClr val="tx1">
                    <a:lumMod val="75000"/>
                    <a:lumOff val="25000"/>
                  </a:schemeClr>
                </a:solidFill>
                <a:latin typeface="Microsoft YaHei" charset="-122"/>
                <a:ea typeface="Microsoft YaHei" charset="-122"/>
                <a:cs typeface="Microsoft YaHei" charset="-122"/>
              </a:endParaRPr>
            </a:p>
          </p:txBody>
        </p:sp>
        <p:sp>
          <p:nvSpPr>
            <p:cNvPr id="15" name="文本框 14">
              <a:extLst>
                <a:ext uri="{FF2B5EF4-FFF2-40B4-BE49-F238E27FC236}">
                  <a16:creationId xmlns:a16="http://schemas.microsoft.com/office/drawing/2014/main" id="{6C17B0A5-7CB3-AB43-9C76-8DD76FEE2BDE}"/>
                </a:ext>
              </a:extLst>
            </p:cNvPr>
            <p:cNvSpPr txBox="1"/>
            <p:nvPr/>
          </p:nvSpPr>
          <p:spPr>
            <a:xfrm>
              <a:off x="145950" y="4017630"/>
              <a:ext cx="446408" cy="276999"/>
            </a:xfrm>
            <a:prstGeom prst="rect">
              <a:avLst/>
            </a:prstGeom>
            <a:noFill/>
          </p:spPr>
          <p:txBody>
            <a:bodyPr wrap="square" rtlCol="0">
              <a:spAutoFit/>
            </a:bodyPr>
            <a:lstStyle/>
            <a:p>
              <a:r>
                <a:rPr kumimoji="1" lang="en-US" altLang="zh-CN" sz="1200" dirty="0">
                  <a:solidFill>
                    <a:schemeClr val="tx1">
                      <a:lumMod val="75000"/>
                      <a:lumOff val="25000"/>
                    </a:schemeClr>
                  </a:solidFill>
                  <a:latin typeface="Microsoft YaHei" charset="-122"/>
                  <a:ea typeface="Microsoft YaHei" charset="-122"/>
                  <a:cs typeface="Microsoft YaHei" charset="-122"/>
                </a:rPr>
                <a:t>A</a:t>
              </a:r>
              <a:r>
                <a:rPr kumimoji="1" lang="zh-CN" altLang="en-US" sz="1200" dirty="0">
                  <a:solidFill>
                    <a:schemeClr val="tx1">
                      <a:lumMod val="75000"/>
                      <a:lumOff val="25000"/>
                    </a:schemeClr>
                  </a:solidFill>
                  <a:latin typeface="Microsoft YaHei" charset="-122"/>
                  <a:ea typeface="Microsoft YaHei" charset="-122"/>
                  <a:cs typeface="Microsoft YaHei" charset="-122"/>
                </a:rPr>
                <a:t> </a:t>
              </a:r>
              <a:r>
                <a:rPr kumimoji="1" lang="en-US" altLang="zh-CN" sz="1200" dirty="0">
                  <a:solidFill>
                    <a:schemeClr val="tx1">
                      <a:lumMod val="75000"/>
                      <a:lumOff val="25000"/>
                    </a:schemeClr>
                  </a:solidFill>
                  <a:latin typeface="Microsoft YaHei" charset="-122"/>
                  <a:ea typeface="Microsoft YaHei" charset="-122"/>
                  <a:cs typeface="Microsoft YaHei" charset="-122"/>
                </a:rPr>
                <a:t>:</a:t>
              </a:r>
              <a:endParaRPr kumimoji="1" lang="zh-CN" altLang="en-US" sz="1200" dirty="0">
                <a:solidFill>
                  <a:schemeClr val="tx1">
                    <a:lumMod val="75000"/>
                    <a:lumOff val="25000"/>
                  </a:schemeClr>
                </a:solidFill>
                <a:latin typeface="Microsoft YaHei" charset="-122"/>
                <a:ea typeface="Microsoft YaHei" charset="-122"/>
                <a:cs typeface="Microsoft YaHei" charset="-122"/>
              </a:endParaRPr>
            </a:p>
          </p:txBody>
        </p:sp>
        <p:grpSp>
          <p:nvGrpSpPr>
            <p:cNvPr id="3" name="组合 2">
              <a:extLst>
                <a:ext uri="{FF2B5EF4-FFF2-40B4-BE49-F238E27FC236}">
                  <a16:creationId xmlns:a16="http://schemas.microsoft.com/office/drawing/2014/main" id="{F2503173-3306-874F-9167-7C4DCAC2EA0B}"/>
                </a:ext>
              </a:extLst>
            </p:cNvPr>
            <p:cNvGrpSpPr/>
            <p:nvPr/>
          </p:nvGrpSpPr>
          <p:grpSpPr>
            <a:xfrm>
              <a:off x="240811" y="780673"/>
              <a:ext cx="5495149" cy="5464445"/>
              <a:chOff x="240811" y="780673"/>
              <a:chExt cx="5495149" cy="5464445"/>
            </a:xfrm>
          </p:grpSpPr>
          <p:sp>
            <p:nvSpPr>
              <p:cNvPr id="4" name="文本框 3">
                <a:extLst>
                  <a:ext uri="{FF2B5EF4-FFF2-40B4-BE49-F238E27FC236}">
                    <a16:creationId xmlns:a16="http://schemas.microsoft.com/office/drawing/2014/main" id="{F3CA6741-FD7D-2046-8D6F-579C71266FA8}"/>
                  </a:ext>
                </a:extLst>
              </p:cNvPr>
              <p:cNvSpPr txBox="1"/>
              <p:nvPr/>
            </p:nvSpPr>
            <p:spPr>
              <a:xfrm>
                <a:off x="240811" y="780673"/>
                <a:ext cx="1662970" cy="400110"/>
              </a:xfrm>
              <a:prstGeom prst="rect">
                <a:avLst/>
              </a:prstGeom>
              <a:noFill/>
            </p:spPr>
            <p:txBody>
              <a:bodyPr wrap="square" rtlCol="0">
                <a:spAutoFit/>
              </a:bodyPr>
              <a:lstStyle/>
              <a:p>
                <a:pPr marL="342900" indent="-342900">
                  <a:buFont typeface="Wingdings" pitchFamily="2" charset="2"/>
                  <a:buChar char="Ø"/>
                </a:pPr>
                <a:r>
                  <a:rPr kumimoji="1" lang="en-US" altLang="zh-CN" sz="2000" dirty="0">
                    <a:solidFill>
                      <a:schemeClr val="tx1">
                        <a:lumMod val="75000"/>
                        <a:lumOff val="25000"/>
                      </a:schemeClr>
                    </a:solidFill>
                    <a:latin typeface="+mj-ea"/>
                    <a:ea typeface="+mj-ea"/>
                    <a:cs typeface="Microsoft YaHei" charset="-122"/>
                  </a:rPr>
                  <a:t>MRC</a:t>
                </a:r>
                <a:endParaRPr kumimoji="1" lang="zh-CN" altLang="en-US" sz="2000" dirty="0">
                  <a:solidFill>
                    <a:schemeClr val="tx1">
                      <a:lumMod val="75000"/>
                      <a:lumOff val="25000"/>
                    </a:schemeClr>
                  </a:solidFill>
                  <a:latin typeface="+mj-ea"/>
                  <a:ea typeface="+mj-ea"/>
                  <a:cs typeface="Microsoft YaHei" charset="-122"/>
                </a:endParaRPr>
              </a:p>
            </p:txBody>
          </p:sp>
          <p:sp>
            <p:nvSpPr>
              <p:cNvPr id="6" name="矩形 5">
                <a:extLst>
                  <a:ext uri="{FF2B5EF4-FFF2-40B4-BE49-F238E27FC236}">
                    <a16:creationId xmlns:a16="http://schemas.microsoft.com/office/drawing/2014/main" id="{BE8387BE-C062-394D-9982-4C0871BB217E}"/>
                  </a:ext>
                </a:extLst>
              </p:cNvPr>
              <p:cNvSpPr/>
              <p:nvPr/>
            </p:nvSpPr>
            <p:spPr>
              <a:xfrm>
                <a:off x="256566" y="1257500"/>
                <a:ext cx="5263370" cy="584775"/>
              </a:xfrm>
              <a:prstGeom prst="rect">
                <a:avLst/>
              </a:prstGeom>
            </p:spPr>
            <p:txBody>
              <a:bodyPr wrap="square">
                <a:spAutoFit/>
              </a:bodyPr>
              <a:lstStyle/>
              <a:p>
                <a:r>
                  <a:rPr kumimoji="1" lang="zh-CN" altLang="en-US" sz="1600" dirty="0">
                    <a:solidFill>
                      <a:schemeClr val="tx1">
                        <a:lumMod val="75000"/>
                        <a:lumOff val="25000"/>
                      </a:schemeClr>
                    </a:solidFill>
                    <a:latin typeface="+mj-ea"/>
                    <a:ea typeface="+mj-ea"/>
                  </a:rPr>
                  <a:t>给定问题 </a:t>
                </a:r>
                <a:r>
                  <a:rPr kumimoji="1" lang="en" altLang="zh-CN" sz="1600" dirty="0">
                    <a:solidFill>
                      <a:schemeClr val="tx1">
                        <a:lumMod val="75000"/>
                        <a:lumOff val="25000"/>
                      </a:schemeClr>
                    </a:solidFill>
                    <a:latin typeface="+mj-ea"/>
                    <a:ea typeface="+mj-ea"/>
                  </a:rPr>
                  <a:t>Q</a:t>
                </a:r>
                <a:r>
                  <a:rPr kumimoji="1" lang="zh-CN" altLang="en" sz="1600" dirty="0">
                    <a:solidFill>
                      <a:schemeClr val="tx1">
                        <a:lumMod val="75000"/>
                        <a:lumOff val="25000"/>
                      </a:schemeClr>
                    </a:solidFill>
                    <a:latin typeface="+mj-ea"/>
                    <a:ea typeface="+mj-ea"/>
                  </a:rPr>
                  <a:t>，</a:t>
                </a:r>
                <a:r>
                  <a:rPr kumimoji="1" lang="zh-CN" altLang="en-US" sz="1600" dirty="0">
                    <a:solidFill>
                      <a:schemeClr val="tx1">
                        <a:lumMod val="75000"/>
                        <a:lumOff val="25000"/>
                      </a:schemeClr>
                    </a:solidFill>
                    <a:latin typeface="+mj-ea"/>
                    <a:ea typeface="+mj-ea"/>
                  </a:rPr>
                  <a:t>从一个或多个段落 </a:t>
                </a:r>
                <a:r>
                  <a:rPr kumimoji="1" lang="en" altLang="zh-CN" sz="1600" dirty="0">
                    <a:solidFill>
                      <a:schemeClr val="tx1">
                        <a:lumMod val="75000"/>
                        <a:lumOff val="25000"/>
                      </a:schemeClr>
                    </a:solidFill>
                    <a:latin typeface="+mj-ea"/>
                    <a:ea typeface="+mj-ea"/>
                  </a:rPr>
                  <a:t>P</a:t>
                </a:r>
                <a:r>
                  <a:rPr kumimoji="1" lang="zh-CN" altLang="en-US" sz="1600" dirty="0">
                    <a:solidFill>
                      <a:schemeClr val="tx1">
                        <a:lumMod val="75000"/>
                        <a:lumOff val="25000"/>
                      </a:schemeClr>
                    </a:solidFill>
                    <a:latin typeface="+mj-ea"/>
                    <a:ea typeface="+mj-ea"/>
                  </a:rPr>
                  <a:t> 中寻找正确答案 </a:t>
                </a:r>
                <a:r>
                  <a:rPr kumimoji="1" lang="en" altLang="zh-CN" sz="1600" dirty="0">
                    <a:solidFill>
                      <a:schemeClr val="tx1">
                        <a:lumMod val="75000"/>
                        <a:lumOff val="25000"/>
                      </a:schemeClr>
                    </a:solidFill>
                    <a:latin typeface="+mj-ea"/>
                    <a:ea typeface="+mj-ea"/>
                  </a:rPr>
                  <a:t>A</a:t>
                </a:r>
                <a:r>
                  <a:rPr kumimoji="1" lang="zh-CN" altLang="en" sz="1600" dirty="0">
                    <a:solidFill>
                      <a:schemeClr val="tx1">
                        <a:lumMod val="75000"/>
                        <a:lumOff val="25000"/>
                      </a:schemeClr>
                    </a:solidFill>
                    <a:latin typeface="+mj-ea"/>
                    <a:ea typeface="+mj-ea"/>
                  </a:rPr>
                  <a:t>，</a:t>
                </a:r>
                <a:r>
                  <a:rPr kumimoji="1" lang="zh-CN" altLang="en-US" sz="1600" dirty="0">
                    <a:solidFill>
                      <a:schemeClr val="tx1">
                        <a:lumMod val="75000"/>
                        <a:lumOff val="25000"/>
                      </a:schemeClr>
                    </a:solidFill>
                    <a:latin typeface="+mj-ea"/>
                    <a:ea typeface="+mj-ea"/>
                  </a:rPr>
                  <a:t>即求最优 </a:t>
                </a:r>
                <a:r>
                  <a:rPr kumimoji="1" lang="en" altLang="zh-CN" sz="1600" dirty="0">
                    <a:solidFill>
                      <a:schemeClr val="tx1">
                        <a:lumMod val="75000"/>
                        <a:lumOff val="25000"/>
                      </a:schemeClr>
                    </a:solidFill>
                    <a:latin typeface="+mj-ea"/>
                    <a:ea typeface="+mj-ea"/>
                  </a:rPr>
                  <a:t>P</a:t>
                </a:r>
                <a:r>
                  <a:rPr kumimoji="1" lang="en-US" altLang="zh-CN" sz="1600" dirty="0">
                    <a:solidFill>
                      <a:schemeClr val="tx1">
                        <a:lumMod val="75000"/>
                        <a:lumOff val="25000"/>
                      </a:schemeClr>
                    </a:solidFill>
                    <a:latin typeface="+mj-ea"/>
                    <a:ea typeface="+mj-ea"/>
                  </a:rPr>
                  <a:t>(</a:t>
                </a:r>
                <a:r>
                  <a:rPr kumimoji="1" lang="en" altLang="zh-CN" sz="1600" dirty="0">
                    <a:solidFill>
                      <a:schemeClr val="tx1">
                        <a:lumMod val="75000"/>
                        <a:lumOff val="25000"/>
                      </a:schemeClr>
                    </a:solidFill>
                    <a:latin typeface="+mj-ea"/>
                    <a:ea typeface="+mj-ea"/>
                  </a:rPr>
                  <a:t>A|Q</a:t>
                </a:r>
                <a:r>
                  <a:rPr kumimoji="1" lang="en-US" altLang="zh-CN" sz="1600" dirty="0">
                    <a:solidFill>
                      <a:schemeClr val="tx1">
                        <a:lumMod val="75000"/>
                        <a:lumOff val="25000"/>
                      </a:schemeClr>
                    </a:solidFill>
                    <a:latin typeface="+mj-ea"/>
                    <a:ea typeface="+mj-ea"/>
                  </a:rPr>
                  <a:t>,</a:t>
                </a:r>
                <a:r>
                  <a:rPr kumimoji="1" lang="en" altLang="zh-CN" sz="1600" dirty="0">
                    <a:solidFill>
                      <a:schemeClr val="tx1">
                        <a:lumMod val="75000"/>
                        <a:lumOff val="25000"/>
                      </a:schemeClr>
                    </a:solidFill>
                    <a:latin typeface="+mj-ea"/>
                    <a:ea typeface="+mj-ea"/>
                  </a:rPr>
                  <a:t>P</a:t>
                </a:r>
                <a:r>
                  <a:rPr kumimoji="1" lang="en-US" altLang="zh-CN" sz="1600" dirty="0">
                    <a:solidFill>
                      <a:schemeClr val="tx1">
                        <a:lumMod val="75000"/>
                        <a:lumOff val="25000"/>
                      </a:schemeClr>
                    </a:solidFill>
                    <a:latin typeface="+mj-ea"/>
                    <a:ea typeface="+mj-ea"/>
                  </a:rPr>
                  <a:t>)</a:t>
                </a:r>
                <a:r>
                  <a:rPr kumimoji="1" lang="zh-CN" altLang="en" sz="1600" dirty="0">
                    <a:solidFill>
                      <a:schemeClr val="tx1">
                        <a:lumMod val="75000"/>
                        <a:lumOff val="25000"/>
                      </a:schemeClr>
                    </a:solidFill>
                    <a:latin typeface="+mj-ea"/>
                    <a:ea typeface="+mj-ea"/>
                  </a:rPr>
                  <a:t>。</a:t>
                </a:r>
                <a:endParaRPr kumimoji="1" lang="zh-CN" altLang="en-US" sz="1600" dirty="0">
                  <a:solidFill>
                    <a:schemeClr val="tx1">
                      <a:lumMod val="75000"/>
                      <a:lumOff val="25000"/>
                    </a:schemeClr>
                  </a:solidFill>
                  <a:latin typeface="+mj-ea"/>
                  <a:ea typeface="+mj-ea"/>
                </a:endParaRPr>
              </a:p>
            </p:txBody>
          </p:sp>
          <p:sp>
            <p:nvSpPr>
              <p:cNvPr id="7" name="文本框 6">
                <a:extLst>
                  <a:ext uri="{FF2B5EF4-FFF2-40B4-BE49-F238E27FC236}">
                    <a16:creationId xmlns:a16="http://schemas.microsoft.com/office/drawing/2014/main" id="{1C1CB976-E4C4-5A4B-856C-5A5E41249040}"/>
                  </a:ext>
                </a:extLst>
              </p:cNvPr>
              <p:cNvSpPr txBox="1"/>
              <p:nvPr/>
            </p:nvSpPr>
            <p:spPr>
              <a:xfrm>
                <a:off x="248992" y="1842951"/>
                <a:ext cx="3408675" cy="338554"/>
              </a:xfrm>
              <a:prstGeom prst="rect">
                <a:avLst/>
              </a:prstGeom>
              <a:noFill/>
            </p:spPr>
            <p:txBody>
              <a:bodyPr wrap="square" rtlCol="0">
                <a:spAutoFit/>
              </a:bodyPr>
              <a:lstStyle/>
              <a:p>
                <a:pPr marL="285750" indent="-285750">
                  <a:buFont typeface="Arial" panose="020B0604020202020204" pitchFamily="34" charset="0"/>
                  <a:buChar char="•"/>
                </a:pPr>
                <a:r>
                  <a:rPr kumimoji="1" lang="en-US" altLang="zh-CN" sz="1600" dirty="0">
                    <a:solidFill>
                      <a:srgbClr val="FF0000"/>
                    </a:solidFill>
                    <a:latin typeface="+mj-ea"/>
                    <a:ea typeface="+mj-ea"/>
                    <a:cs typeface="Microsoft YaHei" charset="-122"/>
                  </a:rPr>
                  <a:t>Answer</a:t>
                </a:r>
                <a:r>
                  <a:rPr kumimoji="1" lang="zh-CN" altLang="en-US" sz="1600" dirty="0">
                    <a:solidFill>
                      <a:srgbClr val="FF0000"/>
                    </a:solidFill>
                    <a:latin typeface="+mj-ea"/>
                    <a:ea typeface="+mj-ea"/>
                    <a:cs typeface="Microsoft YaHei" charset="-122"/>
                  </a:rPr>
                  <a:t> </a:t>
                </a:r>
                <a:r>
                  <a:rPr kumimoji="1" lang="en-US" altLang="zh-CN" sz="1600" dirty="0">
                    <a:solidFill>
                      <a:srgbClr val="FF0000"/>
                    </a:solidFill>
                    <a:latin typeface="+mj-ea"/>
                    <a:ea typeface="+mj-ea"/>
                    <a:cs typeface="Microsoft YaHei" charset="-122"/>
                  </a:rPr>
                  <a:t>Span</a:t>
                </a:r>
                <a:r>
                  <a:rPr kumimoji="1" lang="zh-CN" altLang="en-US" sz="1600" dirty="0">
                    <a:solidFill>
                      <a:srgbClr val="FF0000"/>
                    </a:solidFill>
                    <a:latin typeface="+mj-ea"/>
                    <a:ea typeface="+mj-ea"/>
                    <a:cs typeface="Microsoft YaHei" charset="-122"/>
                  </a:rPr>
                  <a:t> </a:t>
                </a:r>
                <a:r>
                  <a:rPr kumimoji="1" lang="en-US" altLang="zh-CN" sz="1600" dirty="0">
                    <a:solidFill>
                      <a:srgbClr val="FF0000"/>
                    </a:solidFill>
                    <a:latin typeface="+mj-ea"/>
                    <a:ea typeface="+mj-ea"/>
                    <a:cs typeface="Microsoft YaHei" charset="-122"/>
                  </a:rPr>
                  <a:t>Extraction</a:t>
                </a:r>
                <a:endParaRPr kumimoji="1" lang="zh-CN" altLang="en-US" sz="1600" dirty="0">
                  <a:solidFill>
                    <a:srgbClr val="FF0000"/>
                  </a:solidFill>
                  <a:latin typeface="+mj-ea"/>
                  <a:ea typeface="+mj-ea"/>
                  <a:cs typeface="Microsoft YaHei" charset="-122"/>
                </a:endParaRPr>
              </a:p>
            </p:txBody>
          </p:sp>
          <p:pic>
            <p:nvPicPr>
              <p:cNvPr id="8" name="图片 7">
                <a:extLst>
                  <a:ext uri="{FF2B5EF4-FFF2-40B4-BE49-F238E27FC236}">
                    <a16:creationId xmlns:a16="http://schemas.microsoft.com/office/drawing/2014/main" id="{49E167F4-D19F-7443-BF88-ECAB5F09BC31}"/>
                  </a:ext>
                </a:extLst>
              </p:cNvPr>
              <p:cNvPicPr>
                <a:picLocks noChangeAspect="1"/>
              </p:cNvPicPr>
              <p:nvPr/>
            </p:nvPicPr>
            <p:blipFill>
              <a:blip r:embed="rId2"/>
              <a:stretch>
                <a:fillRect/>
              </a:stretch>
            </p:blipFill>
            <p:spPr>
              <a:xfrm>
                <a:off x="489316" y="2181505"/>
                <a:ext cx="1753670" cy="388471"/>
              </a:xfrm>
              <a:prstGeom prst="rect">
                <a:avLst/>
              </a:prstGeom>
            </p:spPr>
          </p:pic>
          <p:pic>
            <p:nvPicPr>
              <p:cNvPr id="10" name="图片 9">
                <a:extLst>
                  <a:ext uri="{FF2B5EF4-FFF2-40B4-BE49-F238E27FC236}">
                    <a16:creationId xmlns:a16="http://schemas.microsoft.com/office/drawing/2014/main" id="{0A79AA23-2684-A148-9258-1CC141D6FA60}"/>
                  </a:ext>
                </a:extLst>
              </p:cNvPr>
              <p:cNvPicPr>
                <a:picLocks noChangeAspect="1"/>
              </p:cNvPicPr>
              <p:nvPr/>
            </p:nvPicPr>
            <p:blipFill>
              <a:blip r:embed="rId3"/>
              <a:stretch>
                <a:fillRect/>
              </a:stretch>
            </p:blipFill>
            <p:spPr>
              <a:xfrm>
                <a:off x="489316" y="2600177"/>
                <a:ext cx="4958612" cy="1324416"/>
              </a:xfrm>
              <a:prstGeom prst="rect">
                <a:avLst/>
              </a:prstGeom>
            </p:spPr>
          </p:pic>
          <p:pic>
            <p:nvPicPr>
              <p:cNvPr id="11" name="图片 10">
                <a:extLst>
                  <a:ext uri="{FF2B5EF4-FFF2-40B4-BE49-F238E27FC236}">
                    <a16:creationId xmlns:a16="http://schemas.microsoft.com/office/drawing/2014/main" id="{90CDF805-BA91-AD45-A225-6374470BD88F}"/>
                  </a:ext>
                </a:extLst>
              </p:cNvPr>
              <p:cNvPicPr>
                <a:picLocks noChangeAspect="1"/>
              </p:cNvPicPr>
              <p:nvPr/>
            </p:nvPicPr>
            <p:blipFill>
              <a:blip r:embed="rId4"/>
              <a:stretch>
                <a:fillRect/>
              </a:stretch>
            </p:blipFill>
            <p:spPr>
              <a:xfrm>
                <a:off x="501284" y="3949114"/>
                <a:ext cx="5018652" cy="812147"/>
              </a:xfrm>
              <a:prstGeom prst="rect">
                <a:avLst/>
              </a:prstGeom>
            </p:spPr>
          </p:pic>
          <p:pic>
            <p:nvPicPr>
              <p:cNvPr id="12" name="图片 11">
                <a:extLst>
                  <a:ext uri="{FF2B5EF4-FFF2-40B4-BE49-F238E27FC236}">
                    <a16:creationId xmlns:a16="http://schemas.microsoft.com/office/drawing/2014/main" id="{D2BA649D-F7C6-2C43-8E6E-335458AEA611}"/>
                  </a:ext>
                </a:extLst>
              </p:cNvPr>
              <p:cNvPicPr>
                <a:picLocks noChangeAspect="1"/>
              </p:cNvPicPr>
              <p:nvPr/>
            </p:nvPicPr>
            <p:blipFill>
              <a:blip r:embed="rId5"/>
              <a:stretch>
                <a:fillRect/>
              </a:stretch>
            </p:blipFill>
            <p:spPr>
              <a:xfrm>
                <a:off x="501284" y="5210597"/>
                <a:ext cx="5234676" cy="1034521"/>
              </a:xfrm>
              <a:prstGeom prst="rect">
                <a:avLst/>
              </a:prstGeom>
            </p:spPr>
          </p:pic>
          <p:sp>
            <p:nvSpPr>
              <p:cNvPr id="16" name="文本框 15">
                <a:extLst>
                  <a:ext uri="{FF2B5EF4-FFF2-40B4-BE49-F238E27FC236}">
                    <a16:creationId xmlns:a16="http://schemas.microsoft.com/office/drawing/2014/main" id="{85B26456-1846-104C-A41B-7DA2ACBFE12A}"/>
                  </a:ext>
                </a:extLst>
              </p:cNvPr>
              <p:cNvSpPr txBox="1"/>
              <p:nvPr/>
            </p:nvSpPr>
            <p:spPr>
              <a:xfrm>
                <a:off x="240811" y="4816109"/>
                <a:ext cx="3408675" cy="338554"/>
              </a:xfrm>
              <a:prstGeom prst="rect">
                <a:avLst/>
              </a:prstGeom>
              <a:noFill/>
            </p:spPr>
            <p:txBody>
              <a:bodyPr wrap="square" rtlCol="0">
                <a:spAutoFit/>
              </a:bodyPr>
              <a:lstStyle/>
              <a:p>
                <a:pPr marL="285750" indent="-285750">
                  <a:buFont typeface="Arial" panose="020B0604020202020204" pitchFamily="34" charset="0"/>
                  <a:buChar char="•"/>
                </a:pPr>
                <a:r>
                  <a:rPr kumimoji="1" lang="en-US" altLang="zh-CN" sz="1600" dirty="0">
                    <a:solidFill>
                      <a:srgbClr val="FF0000"/>
                    </a:solidFill>
                    <a:latin typeface="+mj-ea"/>
                    <a:ea typeface="+mj-ea"/>
                    <a:cs typeface="Microsoft YaHei" charset="-122"/>
                  </a:rPr>
                  <a:t>Answer</a:t>
                </a:r>
                <a:r>
                  <a:rPr kumimoji="1" lang="zh-CN" altLang="en-US" sz="1600" dirty="0">
                    <a:solidFill>
                      <a:srgbClr val="FF0000"/>
                    </a:solidFill>
                    <a:latin typeface="+mj-ea"/>
                    <a:ea typeface="+mj-ea"/>
                    <a:cs typeface="Microsoft YaHei" charset="-122"/>
                  </a:rPr>
                  <a:t> </a:t>
                </a:r>
                <a:r>
                  <a:rPr kumimoji="1" lang="en-US" altLang="zh-CN" sz="1600" dirty="0">
                    <a:solidFill>
                      <a:srgbClr val="FF0000"/>
                    </a:solidFill>
                    <a:latin typeface="+mj-ea"/>
                    <a:ea typeface="+mj-ea"/>
                    <a:cs typeface="Microsoft YaHei" charset="-122"/>
                  </a:rPr>
                  <a:t>Phrase</a:t>
                </a:r>
                <a:r>
                  <a:rPr kumimoji="1" lang="zh-CN" altLang="en-US" sz="1600" dirty="0">
                    <a:solidFill>
                      <a:srgbClr val="FF0000"/>
                    </a:solidFill>
                    <a:latin typeface="+mj-ea"/>
                    <a:ea typeface="+mj-ea"/>
                    <a:cs typeface="Microsoft YaHei" charset="-122"/>
                  </a:rPr>
                  <a:t> </a:t>
                </a:r>
                <a:r>
                  <a:rPr kumimoji="1" lang="en-US" altLang="zh-CN" sz="1600" dirty="0">
                    <a:solidFill>
                      <a:srgbClr val="FF0000"/>
                    </a:solidFill>
                    <a:latin typeface="+mj-ea"/>
                    <a:ea typeface="+mj-ea"/>
                    <a:cs typeface="Microsoft YaHei" charset="-122"/>
                  </a:rPr>
                  <a:t>Extraction</a:t>
                </a:r>
                <a:endParaRPr kumimoji="1" lang="zh-CN" altLang="en-US" sz="1600" dirty="0">
                  <a:solidFill>
                    <a:srgbClr val="FF0000"/>
                  </a:solidFill>
                  <a:latin typeface="+mj-ea"/>
                  <a:ea typeface="+mj-ea"/>
                  <a:cs typeface="Microsoft YaHei" charset="-122"/>
                </a:endParaRPr>
              </a:p>
            </p:txBody>
          </p:sp>
        </p:grpSp>
        <p:sp>
          <p:nvSpPr>
            <p:cNvPr id="17" name="文本框 16">
              <a:extLst>
                <a:ext uri="{FF2B5EF4-FFF2-40B4-BE49-F238E27FC236}">
                  <a16:creationId xmlns:a16="http://schemas.microsoft.com/office/drawing/2014/main" id="{20AD3F6B-1C9A-9D40-81ED-D38E23FE6068}"/>
                </a:ext>
              </a:extLst>
            </p:cNvPr>
            <p:cNvSpPr txBox="1"/>
            <p:nvPr/>
          </p:nvSpPr>
          <p:spPr>
            <a:xfrm>
              <a:off x="145950" y="5267494"/>
              <a:ext cx="446408" cy="276999"/>
            </a:xfrm>
            <a:prstGeom prst="rect">
              <a:avLst/>
            </a:prstGeom>
            <a:noFill/>
          </p:spPr>
          <p:txBody>
            <a:bodyPr wrap="square" rtlCol="0">
              <a:spAutoFit/>
            </a:bodyPr>
            <a:lstStyle/>
            <a:p>
              <a:r>
                <a:rPr kumimoji="1" lang="en-US" altLang="zh-CN" sz="1200" dirty="0">
                  <a:solidFill>
                    <a:schemeClr val="tx1">
                      <a:lumMod val="75000"/>
                      <a:lumOff val="25000"/>
                    </a:schemeClr>
                  </a:solidFill>
                  <a:latin typeface="Microsoft YaHei" charset="-122"/>
                  <a:ea typeface="Microsoft YaHei" charset="-122"/>
                  <a:cs typeface="Microsoft YaHei" charset="-122"/>
                </a:rPr>
                <a:t>A</a:t>
              </a:r>
              <a:r>
                <a:rPr kumimoji="1" lang="zh-CN" altLang="en-US" sz="1200" dirty="0">
                  <a:solidFill>
                    <a:schemeClr val="tx1">
                      <a:lumMod val="75000"/>
                      <a:lumOff val="25000"/>
                    </a:schemeClr>
                  </a:solidFill>
                  <a:latin typeface="Microsoft YaHei" charset="-122"/>
                  <a:ea typeface="Microsoft YaHei" charset="-122"/>
                  <a:cs typeface="Microsoft YaHei" charset="-122"/>
                </a:rPr>
                <a:t> </a:t>
              </a:r>
              <a:r>
                <a:rPr kumimoji="1" lang="en-US" altLang="zh-CN" sz="1200" dirty="0">
                  <a:solidFill>
                    <a:schemeClr val="tx1">
                      <a:lumMod val="75000"/>
                      <a:lumOff val="25000"/>
                    </a:schemeClr>
                  </a:solidFill>
                  <a:latin typeface="Microsoft YaHei" charset="-122"/>
                  <a:ea typeface="Microsoft YaHei" charset="-122"/>
                  <a:cs typeface="Microsoft YaHei" charset="-122"/>
                </a:rPr>
                <a:t>:</a:t>
              </a:r>
              <a:endParaRPr kumimoji="1" lang="zh-CN" altLang="en-US" sz="1200" dirty="0">
                <a:solidFill>
                  <a:schemeClr val="tx1">
                    <a:lumMod val="75000"/>
                    <a:lumOff val="25000"/>
                  </a:schemeClr>
                </a:solidFill>
                <a:latin typeface="Microsoft YaHei" charset="-122"/>
                <a:ea typeface="Microsoft YaHei" charset="-122"/>
                <a:cs typeface="Microsoft YaHei" charset="-122"/>
              </a:endParaRPr>
            </a:p>
          </p:txBody>
        </p:sp>
      </p:grpSp>
      <p:sp>
        <p:nvSpPr>
          <p:cNvPr id="5" name="文本框 4">
            <a:extLst>
              <a:ext uri="{FF2B5EF4-FFF2-40B4-BE49-F238E27FC236}">
                <a16:creationId xmlns:a16="http://schemas.microsoft.com/office/drawing/2014/main" id="{DD67D5B3-31B9-F643-910E-F4AA42445425}"/>
              </a:ext>
            </a:extLst>
          </p:cNvPr>
          <p:cNvSpPr txBox="1"/>
          <p:nvPr/>
        </p:nvSpPr>
        <p:spPr>
          <a:xfrm>
            <a:off x="156276" y="2222831"/>
            <a:ext cx="2093802" cy="400110"/>
          </a:xfrm>
          <a:prstGeom prst="rect">
            <a:avLst/>
          </a:prstGeom>
          <a:noFill/>
        </p:spPr>
        <p:txBody>
          <a:bodyPr wrap="square" rtlCol="0">
            <a:spAutoFit/>
          </a:bodyPr>
          <a:lstStyle/>
          <a:p>
            <a:pPr marL="342900" indent="-342900">
              <a:buFont typeface="Wingdings" pitchFamily="2" charset="2"/>
              <a:buChar char="Ø"/>
            </a:pPr>
            <a:r>
              <a:rPr kumimoji="1" lang="zh-CN" altLang="en-US" sz="2000" dirty="0">
                <a:solidFill>
                  <a:schemeClr val="tx1">
                    <a:lumMod val="75000"/>
                    <a:lumOff val="25000"/>
                  </a:schemeClr>
                </a:solidFill>
                <a:latin typeface="+mj-ea"/>
                <a:ea typeface="+mj-ea"/>
                <a:cs typeface="Microsoft YaHei" charset="-122"/>
              </a:rPr>
              <a:t>命名实体识别</a:t>
            </a:r>
          </a:p>
        </p:txBody>
      </p:sp>
      <p:sp>
        <p:nvSpPr>
          <p:cNvPr id="18" name="矩形 17">
            <a:extLst>
              <a:ext uri="{FF2B5EF4-FFF2-40B4-BE49-F238E27FC236}">
                <a16:creationId xmlns:a16="http://schemas.microsoft.com/office/drawing/2014/main" id="{B87F8990-AF9A-0348-84EF-01BCCC761075}"/>
              </a:ext>
            </a:extLst>
          </p:cNvPr>
          <p:cNvSpPr/>
          <p:nvPr/>
        </p:nvSpPr>
        <p:spPr>
          <a:xfrm>
            <a:off x="332904" y="2608000"/>
            <a:ext cx="5087888" cy="830997"/>
          </a:xfrm>
          <a:prstGeom prst="rect">
            <a:avLst/>
          </a:prstGeom>
        </p:spPr>
        <p:txBody>
          <a:bodyPr wrap="square">
            <a:spAutoFit/>
          </a:bodyPr>
          <a:lstStyle/>
          <a:p>
            <a:r>
              <a:rPr kumimoji="1" lang="zh-CN" altLang="en-US" sz="1600" dirty="0">
                <a:solidFill>
                  <a:schemeClr val="tx1">
                    <a:lumMod val="75000"/>
                    <a:lumOff val="25000"/>
                  </a:schemeClr>
                </a:solidFill>
                <a:latin typeface="+mj-ea"/>
                <a:ea typeface="+mj-ea"/>
              </a:rPr>
              <a:t>预先设定实体标签集合，在文本段落中抽取出符合标签集的实体；命名实体识别中常见的标签有人名、地名、组织名等。</a:t>
            </a:r>
          </a:p>
        </p:txBody>
      </p:sp>
      <p:grpSp>
        <p:nvGrpSpPr>
          <p:cNvPr id="9" name="组合 8">
            <a:extLst>
              <a:ext uri="{FF2B5EF4-FFF2-40B4-BE49-F238E27FC236}">
                <a16:creationId xmlns:a16="http://schemas.microsoft.com/office/drawing/2014/main" id="{34056B02-A02B-2C4B-91B1-7AF708CC74EF}"/>
              </a:ext>
            </a:extLst>
          </p:cNvPr>
          <p:cNvGrpSpPr/>
          <p:nvPr/>
        </p:nvGrpSpPr>
        <p:grpSpPr>
          <a:xfrm>
            <a:off x="179211" y="848468"/>
            <a:ext cx="5315050" cy="1267445"/>
            <a:chOff x="6750856" y="4094485"/>
            <a:chExt cx="5315050" cy="1267445"/>
          </a:xfrm>
        </p:grpSpPr>
        <p:sp>
          <p:nvSpPr>
            <p:cNvPr id="20" name="文本框 19">
              <a:extLst>
                <a:ext uri="{FF2B5EF4-FFF2-40B4-BE49-F238E27FC236}">
                  <a16:creationId xmlns:a16="http://schemas.microsoft.com/office/drawing/2014/main" id="{B4AB9A66-54D2-BB4A-8AEA-72F677270655}"/>
                </a:ext>
              </a:extLst>
            </p:cNvPr>
            <p:cNvSpPr txBox="1"/>
            <p:nvPr/>
          </p:nvSpPr>
          <p:spPr>
            <a:xfrm>
              <a:off x="6750856" y="4094485"/>
              <a:ext cx="2093802" cy="400110"/>
            </a:xfrm>
            <a:prstGeom prst="rect">
              <a:avLst/>
            </a:prstGeom>
            <a:noFill/>
          </p:spPr>
          <p:txBody>
            <a:bodyPr wrap="square" rtlCol="0">
              <a:spAutoFit/>
            </a:bodyPr>
            <a:lstStyle/>
            <a:p>
              <a:pPr marL="342900" indent="-342900">
                <a:buFont typeface="Wingdings" pitchFamily="2" charset="2"/>
                <a:buChar char="Ø"/>
              </a:pPr>
              <a:r>
                <a:rPr kumimoji="1" lang="zh-CN" altLang="en-US" sz="2000" dirty="0">
                  <a:solidFill>
                    <a:schemeClr val="tx1">
                      <a:lumMod val="75000"/>
                      <a:lumOff val="25000"/>
                    </a:schemeClr>
                  </a:solidFill>
                  <a:latin typeface="+mj-ea"/>
                  <a:ea typeface="+mj-ea"/>
                  <a:cs typeface="Microsoft YaHei" charset="-122"/>
                </a:rPr>
                <a:t>关键词抽取</a:t>
              </a:r>
            </a:p>
          </p:txBody>
        </p:sp>
        <p:sp>
          <p:nvSpPr>
            <p:cNvPr id="21" name="矩形 20">
              <a:extLst>
                <a:ext uri="{FF2B5EF4-FFF2-40B4-BE49-F238E27FC236}">
                  <a16:creationId xmlns:a16="http://schemas.microsoft.com/office/drawing/2014/main" id="{C292A12A-A3DF-B548-9213-ABE58550DBEC}"/>
                </a:ext>
              </a:extLst>
            </p:cNvPr>
            <p:cNvSpPr/>
            <p:nvPr/>
          </p:nvSpPr>
          <p:spPr>
            <a:xfrm>
              <a:off x="6978018" y="4462736"/>
              <a:ext cx="5087888" cy="338554"/>
            </a:xfrm>
            <a:prstGeom prst="rect">
              <a:avLst/>
            </a:prstGeom>
          </p:spPr>
          <p:txBody>
            <a:bodyPr wrap="square">
              <a:spAutoFit/>
            </a:bodyPr>
            <a:lstStyle/>
            <a:p>
              <a:r>
                <a:rPr lang="zh-CN" altLang="en-US" sz="1600" dirty="0">
                  <a:latin typeface="+mn-ea"/>
                  <a:ea typeface="+mn-ea"/>
                </a:rPr>
                <a:t>抽取反映文本主题的词或者短语。</a:t>
              </a:r>
            </a:p>
          </p:txBody>
        </p:sp>
        <p:pic>
          <p:nvPicPr>
            <p:cNvPr id="22" name="图片 21">
              <a:extLst>
                <a:ext uri="{FF2B5EF4-FFF2-40B4-BE49-F238E27FC236}">
                  <a16:creationId xmlns:a16="http://schemas.microsoft.com/office/drawing/2014/main" id="{8269348F-2CAE-5644-BB9B-968EB0DDC382}"/>
                </a:ext>
              </a:extLst>
            </p:cNvPr>
            <p:cNvPicPr>
              <a:picLocks noChangeAspect="1"/>
            </p:cNvPicPr>
            <p:nvPr/>
          </p:nvPicPr>
          <p:blipFill>
            <a:blip r:embed="rId6"/>
            <a:stretch>
              <a:fillRect/>
            </a:stretch>
          </p:blipFill>
          <p:spPr>
            <a:xfrm>
              <a:off x="7248128" y="4917430"/>
              <a:ext cx="2832100" cy="444500"/>
            </a:xfrm>
            <a:prstGeom prst="rect">
              <a:avLst/>
            </a:prstGeom>
          </p:spPr>
        </p:pic>
      </p:grpSp>
      <p:sp>
        <p:nvSpPr>
          <p:cNvPr id="26" name="文本框 25">
            <a:extLst>
              <a:ext uri="{FF2B5EF4-FFF2-40B4-BE49-F238E27FC236}">
                <a16:creationId xmlns:a16="http://schemas.microsoft.com/office/drawing/2014/main" id="{3E4C77CF-1704-E943-9D9B-96AE713A734A}"/>
              </a:ext>
            </a:extLst>
          </p:cNvPr>
          <p:cNvSpPr txBox="1"/>
          <p:nvPr/>
        </p:nvSpPr>
        <p:spPr>
          <a:xfrm>
            <a:off x="255862" y="5401913"/>
            <a:ext cx="2093802" cy="400110"/>
          </a:xfrm>
          <a:prstGeom prst="rect">
            <a:avLst/>
          </a:prstGeom>
          <a:noFill/>
        </p:spPr>
        <p:txBody>
          <a:bodyPr wrap="square" rtlCol="0">
            <a:spAutoFit/>
          </a:bodyPr>
          <a:lstStyle/>
          <a:p>
            <a:pPr marL="342900" indent="-342900">
              <a:buFont typeface="Wingdings" pitchFamily="2" charset="2"/>
              <a:buChar char="Ø"/>
            </a:pPr>
            <a:r>
              <a:rPr kumimoji="1" lang="zh-CN" altLang="en-US" sz="2000" dirty="0">
                <a:solidFill>
                  <a:schemeClr val="tx1">
                    <a:lumMod val="75000"/>
                    <a:lumOff val="25000"/>
                  </a:schemeClr>
                </a:solidFill>
                <a:latin typeface="+mj-ea"/>
                <a:ea typeface="+mj-ea"/>
                <a:cs typeface="Microsoft YaHei" charset="-122"/>
              </a:rPr>
              <a:t>三元组抽取</a:t>
            </a:r>
          </a:p>
        </p:txBody>
      </p:sp>
      <p:pic>
        <p:nvPicPr>
          <p:cNvPr id="29" name="图片 28">
            <a:extLst>
              <a:ext uri="{FF2B5EF4-FFF2-40B4-BE49-F238E27FC236}">
                <a16:creationId xmlns:a16="http://schemas.microsoft.com/office/drawing/2014/main" id="{1EF32214-8289-D44D-8BFC-B2CABBCF072B}"/>
              </a:ext>
            </a:extLst>
          </p:cNvPr>
          <p:cNvPicPr>
            <a:picLocks noChangeAspect="1"/>
          </p:cNvPicPr>
          <p:nvPr/>
        </p:nvPicPr>
        <p:blipFill>
          <a:blip r:embed="rId7"/>
          <a:stretch>
            <a:fillRect/>
          </a:stretch>
        </p:blipFill>
        <p:spPr>
          <a:xfrm>
            <a:off x="1495586" y="3210763"/>
            <a:ext cx="2762523" cy="2176988"/>
          </a:xfrm>
          <a:prstGeom prst="rect">
            <a:avLst/>
          </a:prstGeom>
        </p:spPr>
      </p:pic>
      <p:pic>
        <p:nvPicPr>
          <p:cNvPr id="30" name="图片 29">
            <a:extLst>
              <a:ext uri="{FF2B5EF4-FFF2-40B4-BE49-F238E27FC236}">
                <a16:creationId xmlns:a16="http://schemas.microsoft.com/office/drawing/2014/main" id="{86D44C32-2BAE-3844-AB54-2B395B1D442A}"/>
              </a:ext>
            </a:extLst>
          </p:cNvPr>
          <p:cNvPicPr>
            <a:picLocks noChangeAspect="1"/>
          </p:cNvPicPr>
          <p:nvPr/>
        </p:nvPicPr>
        <p:blipFill>
          <a:blip r:embed="rId8"/>
          <a:stretch>
            <a:fillRect/>
          </a:stretch>
        </p:blipFill>
        <p:spPr>
          <a:xfrm>
            <a:off x="332904" y="6027469"/>
            <a:ext cx="2006600" cy="381000"/>
          </a:xfrm>
          <a:prstGeom prst="rect">
            <a:avLst/>
          </a:prstGeom>
        </p:spPr>
      </p:pic>
      <p:pic>
        <p:nvPicPr>
          <p:cNvPr id="31" name="图片 30">
            <a:extLst>
              <a:ext uri="{FF2B5EF4-FFF2-40B4-BE49-F238E27FC236}">
                <a16:creationId xmlns:a16="http://schemas.microsoft.com/office/drawing/2014/main" id="{8CBC5E19-A976-E94B-A7E8-D596EB275A46}"/>
              </a:ext>
            </a:extLst>
          </p:cNvPr>
          <p:cNvPicPr>
            <a:picLocks noChangeAspect="1"/>
          </p:cNvPicPr>
          <p:nvPr/>
        </p:nvPicPr>
        <p:blipFill>
          <a:blip r:embed="rId9"/>
          <a:stretch>
            <a:fillRect/>
          </a:stretch>
        </p:blipFill>
        <p:spPr>
          <a:xfrm>
            <a:off x="3508583" y="6027469"/>
            <a:ext cx="1485900" cy="393700"/>
          </a:xfrm>
          <a:prstGeom prst="rect">
            <a:avLst/>
          </a:prstGeom>
        </p:spPr>
      </p:pic>
      <p:sp>
        <p:nvSpPr>
          <p:cNvPr id="32" name="右箭头 31">
            <a:extLst>
              <a:ext uri="{FF2B5EF4-FFF2-40B4-BE49-F238E27FC236}">
                <a16:creationId xmlns:a16="http://schemas.microsoft.com/office/drawing/2014/main" id="{F717EAB2-512A-B440-88AA-829BC75F5A98}"/>
              </a:ext>
            </a:extLst>
          </p:cNvPr>
          <p:cNvSpPr/>
          <p:nvPr/>
        </p:nvSpPr>
        <p:spPr>
          <a:xfrm>
            <a:off x="2564003" y="6129069"/>
            <a:ext cx="720080" cy="1905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dirty="0">
              <a:solidFill>
                <a:srgbClr val="FFFFFF"/>
              </a:solidFill>
              <a:latin typeface="Microsoft YaHei" charset="-122"/>
              <a:ea typeface="Microsoft YaHei" charset="-122"/>
              <a:cs typeface="Microsoft YaHei" charset="-122"/>
            </a:endParaRPr>
          </a:p>
        </p:txBody>
      </p:sp>
    </p:spTree>
    <p:extLst>
      <p:ext uri="{BB962C8B-B14F-4D97-AF65-F5344CB8AC3E}">
        <p14:creationId xmlns:p14="http://schemas.microsoft.com/office/powerpoint/2010/main" val="11996701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3F149A-8D69-8843-8344-F7A56AA12D75}"/>
              </a:ext>
            </a:extLst>
          </p:cNvPr>
          <p:cNvSpPr>
            <a:spLocks noGrp="1"/>
          </p:cNvSpPr>
          <p:nvPr>
            <p:ph type="title"/>
          </p:nvPr>
        </p:nvSpPr>
        <p:spPr/>
        <p:txBody>
          <a:bodyPr/>
          <a:lstStyle/>
          <a:p>
            <a:r>
              <a:rPr kumimoji="1" lang="zh-CN" altLang="en-US" dirty="0"/>
              <a:t>信息抽取常见模型</a:t>
            </a:r>
          </a:p>
        </p:txBody>
      </p:sp>
      <p:sp>
        <p:nvSpPr>
          <p:cNvPr id="7" name="圆角矩形 6">
            <a:extLst>
              <a:ext uri="{FF2B5EF4-FFF2-40B4-BE49-F238E27FC236}">
                <a16:creationId xmlns:a16="http://schemas.microsoft.com/office/drawing/2014/main" id="{FA8CCD5B-782B-9143-A15C-E14488B20CB3}"/>
              </a:ext>
            </a:extLst>
          </p:cNvPr>
          <p:cNvSpPr/>
          <p:nvPr/>
        </p:nvSpPr>
        <p:spPr>
          <a:xfrm>
            <a:off x="7552431" y="3391317"/>
            <a:ext cx="193889" cy="188684"/>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kumimoji="1" lang="zh-CN" altLang="en-US" sz="800" dirty="0">
              <a:solidFill>
                <a:schemeClr val="tx1"/>
              </a:solidFill>
            </a:endParaRPr>
          </a:p>
        </p:txBody>
      </p:sp>
      <p:sp>
        <p:nvSpPr>
          <p:cNvPr id="8" name="圆角矩形 7">
            <a:extLst>
              <a:ext uri="{FF2B5EF4-FFF2-40B4-BE49-F238E27FC236}">
                <a16:creationId xmlns:a16="http://schemas.microsoft.com/office/drawing/2014/main" id="{EFF2AB04-4974-784C-86A4-BD2BB9F6B282}"/>
              </a:ext>
            </a:extLst>
          </p:cNvPr>
          <p:cNvSpPr/>
          <p:nvPr/>
        </p:nvSpPr>
        <p:spPr>
          <a:xfrm>
            <a:off x="8457864" y="3391317"/>
            <a:ext cx="193889" cy="188684"/>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kumimoji="1" lang="zh-CN" altLang="en-US" sz="800" dirty="0">
                <a:solidFill>
                  <a:schemeClr val="tx1"/>
                </a:solidFill>
              </a:rPr>
              <a:t>是</a:t>
            </a:r>
          </a:p>
        </p:txBody>
      </p:sp>
      <p:sp>
        <p:nvSpPr>
          <p:cNvPr id="9" name="圆角矩形 8">
            <a:extLst>
              <a:ext uri="{FF2B5EF4-FFF2-40B4-BE49-F238E27FC236}">
                <a16:creationId xmlns:a16="http://schemas.microsoft.com/office/drawing/2014/main" id="{1E4778F0-5D5A-3740-9224-2418639ADCA0}"/>
              </a:ext>
            </a:extLst>
          </p:cNvPr>
          <p:cNvSpPr/>
          <p:nvPr/>
        </p:nvSpPr>
        <p:spPr>
          <a:xfrm>
            <a:off x="8230845" y="3391317"/>
            <a:ext cx="193889" cy="188684"/>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kumimoji="1" lang="en-US" altLang="zh-CN" sz="800" dirty="0">
                <a:solidFill>
                  <a:schemeClr val="tx1"/>
                </a:solidFill>
              </a:rPr>
              <a:t>2</a:t>
            </a:r>
            <a:endParaRPr kumimoji="1" lang="zh-CN" altLang="en-US" sz="800" dirty="0">
              <a:solidFill>
                <a:schemeClr val="tx1"/>
              </a:solidFill>
            </a:endParaRPr>
          </a:p>
        </p:txBody>
      </p:sp>
      <p:sp>
        <p:nvSpPr>
          <p:cNvPr id="10" name="圆角矩形 9">
            <a:extLst>
              <a:ext uri="{FF2B5EF4-FFF2-40B4-BE49-F238E27FC236}">
                <a16:creationId xmlns:a16="http://schemas.microsoft.com/office/drawing/2014/main" id="{D4F52821-4F94-B549-939F-552E0458A365}"/>
              </a:ext>
            </a:extLst>
          </p:cNvPr>
          <p:cNvSpPr/>
          <p:nvPr/>
        </p:nvSpPr>
        <p:spPr>
          <a:xfrm>
            <a:off x="8003827" y="3391317"/>
            <a:ext cx="193889" cy="188684"/>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kumimoji="1" lang="zh-CN" altLang="en-US" sz="800" dirty="0">
                <a:solidFill>
                  <a:schemeClr val="tx1"/>
                </a:solidFill>
              </a:rPr>
              <a:t>狼</a:t>
            </a:r>
          </a:p>
        </p:txBody>
      </p:sp>
      <p:sp>
        <p:nvSpPr>
          <p:cNvPr id="11" name="圆角矩形 10">
            <a:extLst>
              <a:ext uri="{FF2B5EF4-FFF2-40B4-BE49-F238E27FC236}">
                <a16:creationId xmlns:a16="http://schemas.microsoft.com/office/drawing/2014/main" id="{5ABBF002-FDC9-204F-9486-9450934F5D94}"/>
              </a:ext>
            </a:extLst>
          </p:cNvPr>
          <p:cNvSpPr/>
          <p:nvPr/>
        </p:nvSpPr>
        <p:spPr>
          <a:xfrm>
            <a:off x="7776808" y="3391317"/>
            <a:ext cx="193889" cy="188684"/>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kumimoji="1" lang="zh-CN" altLang="en-US" sz="800" dirty="0">
                <a:solidFill>
                  <a:schemeClr val="tx1"/>
                </a:solidFill>
              </a:rPr>
              <a:t>战</a:t>
            </a:r>
          </a:p>
        </p:txBody>
      </p:sp>
      <p:sp>
        <p:nvSpPr>
          <p:cNvPr id="14" name="圆角矩形 13">
            <a:extLst>
              <a:ext uri="{FF2B5EF4-FFF2-40B4-BE49-F238E27FC236}">
                <a16:creationId xmlns:a16="http://schemas.microsoft.com/office/drawing/2014/main" id="{8FECFD95-D9A7-A44A-A8A5-9F816E48660A}"/>
              </a:ext>
            </a:extLst>
          </p:cNvPr>
          <p:cNvSpPr/>
          <p:nvPr/>
        </p:nvSpPr>
        <p:spPr>
          <a:xfrm>
            <a:off x="9819976" y="3391317"/>
            <a:ext cx="193889" cy="188684"/>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kumimoji="1" lang="zh-CN" altLang="en-US" sz="800" dirty="0">
                <a:solidFill>
                  <a:schemeClr val="tx1"/>
                </a:solidFill>
              </a:rPr>
              <a:t>珊</a:t>
            </a:r>
          </a:p>
        </p:txBody>
      </p:sp>
      <p:sp>
        <p:nvSpPr>
          <p:cNvPr id="15" name="圆角矩形 14">
            <a:extLst>
              <a:ext uri="{FF2B5EF4-FFF2-40B4-BE49-F238E27FC236}">
                <a16:creationId xmlns:a16="http://schemas.microsoft.com/office/drawing/2014/main" id="{4DE4E450-111D-904A-B0BD-636D9E78342A}"/>
              </a:ext>
            </a:extLst>
          </p:cNvPr>
          <p:cNvSpPr/>
          <p:nvPr/>
        </p:nvSpPr>
        <p:spPr>
          <a:xfrm>
            <a:off x="9592957" y="3391317"/>
            <a:ext cx="193889" cy="188684"/>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kumimoji="1" lang="zh-CN" altLang="en-US" sz="800" dirty="0">
                <a:solidFill>
                  <a:schemeClr val="tx1"/>
                </a:solidFill>
              </a:rPr>
              <a:t>靖</a:t>
            </a:r>
          </a:p>
        </p:txBody>
      </p:sp>
      <p:sp>
        <p:nvSpPr>
          <p:cNvPr id="16" name="圆角矩形 15">
            <a:extLst>
              <a:ext uri="{FF2B5EF4-FFF2-40B4-BE49-F238E27FC236}">
                <a16:creationId xmlns:a16="http://schemas.microsoft.com/office/drawing/2014/main" id="{EC8A8084-89F8-3143-B723-060050728EE8}"/>
              </a:ext>
            </a:extLst>
          </p:cNvPr>
          <p:cNvSpPr/>
          <p:nvPr/>
        </p:nvSpPr>
        <p:spPr>
          <a:xfrm>
            <a:off x="9365939" y="3391317"/>
            <a:ext cx="193889" cy="188684"/>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kumimoji="1" lang="zh-CN" altLang="en-US" sz="800" dirty="0">
                <a:solidFill>
                  <a:schemeClr val="tx1"/>
                </a:solidFill>
              </a:rPr>
              <a:t>卢</a:t>
            </a:r>
          </a:p>
        </p:txBody>
      </p:sp>
      <p:sp>
        <p:nvSpPr>
          <p:cNvPr id="17" name="圆角矩形 16">
            <a:extLst>
              <a:ext uri="{FF2B5EF4-FFF2-40B4-BE49-F238E27FC236}">
                <a16:creationId xmlns:a16="http://schemas.microsoft.com/office/drawing/2014/main" id="{BD152F2B-C0C2-5D4D-83A0-82363337D24D}"/>
              </a:ext>
            </a:extLst>
          </p:cNvPr>
          <p:cNvSpPr/>
          <p:nvPr/>
        </p:nvSpPr>
        <p:spPr>
          <a:xfrm>
            <a:off x="9138920" y="3391317"/>
            <a:ext cx="193889" cy="188684"/>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kumimoji="1" lang="zh-CN" altLang="en-US" sz="800" dirty="0">
                <a:solidFill>
                  <a:schemeClr val="tx1"/>
                </a:solidFill>
              </a:rPr>
              <a:t>、</a:t>
            </a:r>
          </a:p>
        </p:txBody>
      </p:sp>
      <p:sp>
        <p:nvSpPr>
          <p:cNvPr id="18" name="圆角矩形 17">
            <a:extLst>
              <a:ext uri="{FF2B5EF4-FFF2-40B4-BE49-F238E27FC236}">
                <a16:creationId xmlns:a16="http://schemas.microsoft.com/office/drawing/2014/main" id="{07856147-5A7A-9C4B-9F49-AE7C65EEAE2E}"/>
              </a:ext>
            </a:extLst>
          </p:cNvPr>
          <p:cNvSpPr/>
          <p:nvPr/>
        </p:nvSpPr>
        <p:spPr>
          <a:xfrm>
            <a:off x="8911902" y="3391317"/>
            <a:ext cx="193889" cy="188684"/>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kumimoji="1" lang="zh-CN" altLang="en-US" sz="800" dirty="0">
                <a:solidFill>
                  <a:schemeClr val="tx1"/>
                </a:solidFill>
              </a:rPr>
              <a:t>京</a:t>
            </a:r>
          </a:p>
        </p:txBody>
      </p:sp>
      <p:sp>
        <p:nvSpPr>
          <p:cNvPr id="19" name="圆角矩形 18">
            <a:extLst>
              <a:ext uri="{FF2B5EF4-FFF2-40B4-BE49-F238E27FC236}">
                <a16:creationId xmlns:a16="http://schemas.microsoft.com/office/drawing/2014/main" id="{C626AE03-9DDB-524C-B861-30B53A91D3A9}"/>
              </a:ext>
            </a:extLst>
          </p:cNvPr>
          <p:cNvSpPr/>
          <p:nvPr/>
        </p:nvSpPr>
        <p:spPr>
          <a:xfrm>
            <a:off x="8684883" y="3391317"/>
            <a:ext cx="193889" cy="188684"/>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kumimoji="1" lang="zh-CN" altLang="en-US" sz="800" dirty="0">
                <a:solidFill>
                  <a:schemeClr val="tx1"/>
                </a:solidFill>
              </a:rPr>
              <a:t>吴</a:t>
            </a:r>
          </a:p>
        </p:txBody>
      </p:sp>
      <p:sp>
        <p:nvSpPr>
          <p:cNvPr id="20" name="圆角矩形 19">
            <a:extLst>
              <a:ext uri="{FF2B5EF4-FFF2-40B4-BE49-F238E27FC236}">
                <a16:creationId xmlns:a16="http://schemas.microsoft.com/office/drawing/2014/main" id="{F7B12730-DF9F-E944-BAE6-CE8B2821F37E}"/>
              </a:ext>
            </a:extLst>
          </p:cNvPr>
          <p:cNvSpPr/>
          <p:nvPr/>
        </p:nvSpPr>
        <p:spPr>
          <a:xfrm>
            <a:off x="11191008" y="3390025"/>
            <a:ext cx="193889" cy="188684"/>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kumimoji="1" lang="zh-CN" altLang="en-US" sz="800">
              <a:solidFill>
                <a:schemeClr val="tx1"/>
              </a:solidFill>
            </a:endParaRPr>
          </a:p>
        </p:txBody>
      </p:sp>
      <p:sp>
        <p:nvSpPr>
          <p:cNvPr id="21" name="圆角矩形 20">
            <a:extLst>
              <a:ext uri="{FF2B5EF4-FFF2-40B4-BE49-F238E27FC236}">
                <a16:creationId xmlns:a16="http://schemas.microsoft.com/office/drawing/2014/main" id="{88AB037A-C773-F54E-AF9E-447C60297841}"/>
              </a:ext>
            </a:extLst>
          </p:cNvPr>
          <p:cNvSpPr/>
          <p:nvPr/>
        </p:nvSpPr>
        <p:spPr>
          <a:xfrm>
            <a:off x="10963989" y="3390025"/>
            <a:ext cx="193889" cy="188684"/>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kumimoji="1" lang="zh-CN" altLang="en-US" sz="800" dirty="0">
                <a:solidFill>
                  <a:schemeClr val="tx1"/>
                </a:solidFill>
              </a:rPr>
              <a:t>。</a:t>
            </a:r>
          </a:p>
        </p:txBody>
      </p:sp>
      <p:sp>
        <p:nvSpPr>
          <p:cNvPr id="22" name="圆角矩形 21">
            <a:extLst>
              <a:ext uri="{FF2B5EF4-FFF2-40B4-BE49-F238E27FC236}">
                <a16:creationId xmlns:a16="http://schemas.microsoft.com/office/drawing/2014/main" id="{DA8F347C-94DE-CE41-A1CD-79A3C5281F4E}"/>
              </a:ext>
            </a:extLst>
          </p:cNvPr>
          <p:cNvSpPr/>
          <p:nvPr/>
        </p:nvSpPr>
        <p:spPr>
          <a:xfrm>
            <a:off x="10736970" y="3390025"/>
            <a:ext cx="193889" cy="188684"/>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kumimoji="1" lang="zh-CN" altLang="en-US" sz="800" dirty="0">
                <a:solidFill>
                  <a:schemeClr val="tx1"/>
                </a:solidFill>
              </a:rPr>
              <a:t>的</a:t>
            </a:r>
          </a:p>
        </p:txBody>
      </p:sp>
      <p:sp>
        <p:nvSpPr>
          <p:cNvPr id="23" name="圆角矩形 22">
            <a:extLst>
              <a:ext uri="{FF2B5EF4-FFF2-40B4-BE49-F238E27FC236}">
                <a16:creationId xmlns:a16="http://schemas.microsoft.com/office/drawing/2014/main" id="{299FCB25-17E7-AF4A-8F32-C43363C2C34C}"/>
              </a:ext>
            </a:extLst>
          </p:cNvPr>
          <p:cNvSpPr/>
          <p:nvPr/>
        </p:nvSpPr>
        <p:spPr>
          <a:xfrm>
            <a:off x="10502181" y="3390025"/>
            <a:ext cx="193889" cy="188684"/>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kumimoji="1" lang="zh-CN" altLang="en-US" sz="800" dirty="0">
                <a:solidFill>
                  <a:schemeClr val="tx1"/>
                </a:solidFill>
              </a:rPr>
              <a:t>演</a:t>
            </a:r>
          </a:p>
        </p:txBody>
      </p:sp>
      <p:sp>
        <p:nvSpPr>
          <p:cNvPr id="24" name="圆角矩形 23">
            <a:extLst>
              <a:ext uri="{FF2B5EF4-FFF2-40B4-BE49-F238E27FC236}">
                <a16:creationId xmlns:a16="http://schemas.microsoft.com/office/drawing/2014/main" id="{A764BB17-3B1B-BB4F-BB2E-E88CFD228577}"/>
              </a:ext>
            </a:extLst>
          </p:cNvPr>
          <p:cNvSpPr/>
          <p:nvPr/>
        </p:nvSpPr>
        <p:spPr>
          <a:xfrm>
            <a:off x="10275163" y="3390025"/>
            <a:ext cx="193889" cy="188684"/>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kumimoji="1" lang="zh-CN" altLang="en-US" sz="800" dirty="0">
                <a:solidFill>
                  <a:schemeClr val="tx1"/>
                </a:solidFill>
              </a:rPr>
              <a:t>主</a:t>
            </a:r>
          </a:p>
        </p:txBody>
      </p:sp>
      <p:sp>
        <p:nvSpPr>
          <p:cNvPr id="25" name="圆角矩形 24">
            <a:extLst>
              <a:ext uri="{FF2B5EF4-FFF2-40B4-BE49-F238E27FC236}">
                <a16:creationId xmlns:a16="http://schemas.microsoft.com/office/drawing/2014/main" id="{D8579D05-FEB6-5144-AEC3-8E0F1F00B375}"/>
              </a:ext>
            </a:extLst>
          </p:cNvPr>
          <p:cNvSpPr/>
          <p:nvPr/>
        </p:nvSpPr>
        <p:spPr>
          <a:xfrm>
            <a:off x="10046994" y="3391317"/>
            <a:ext cx="193889" cy="188684"/>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kumimoji="1" lang="zh-CN" altLang="en-US" sz="800" dirty="0">
                <a:solidFill>
                  <a:schemeClr val="tx1"/>
                </a:solidFill>
              </a:rPr>
              <a:t>等</a:t>
            </a:r>
          </a:p>
        </p:txBody>
      </p:sp>
      <p:sp>
        <p:nvSpPr>
          <p:cNvPr id="26" name="文本框 25">
            <a:extLst>
              <a:ext uri="{FF2B5EF4-FFF2-40B4-BE49-F238E27FC236}">
                <a16:creationId xmlns:a16="http://schemas.microsoft.com/office/drawing/2014/main" id="{A1FE2A16-5F19-6E49-9F85-3D53FA73873D}"/>
              </a:ext>
            </a:extLst>
          </p:cNvPr>
          <p:cNvSpPr txBox="1"/>
          <p:nvPr/>
        </p:nvSpPr>
        <p:spPr>
          <a:xfrm>
            <a:off x="7460236" y="3390025"/>
            <a:ext cx="401234" cy="215444"/>
          </a:xfrm>
          <a:prstGeom prst="rect">
            <a:avLst/>
          </a:prstGeom>
          <a:noFill/>
        </p:spPr>
        <p:txBody>
          <a:bodyPr wrap="square" rtlCol="0">
            <a:spAutoFit/>
          </a:bodyPr>
          <a:lstStyle/>
          <a:p>
            <a:r>
              <a:rPr kumimoji="1" lang="en-US" altLang="zh-CN" sz="800" dirty="0"/>
              <a:t>CLS</a:t>
            </a:r>
            <a:r>
              <a:rPr kumimoji="1" lang="zh-CN" altLang="en-US" sz="800" dirty="0"/>
              <a:t>                                             </a:t>
            </a:r>
          </a:p>
        </p:txBody>
      </p:sp>
      <p:sp>
        <p:nvSpPr>
          <p:cNvPr id="28" name="文本框 27">
            <a:extLst>
              <a:ext uri="{FF2B5EF4-FFF2-40B4-BE49-F238E27FC236}">
                <a16:creationId xmlns:a16="http://schemas.microsoft.com/office/drawing/2014/main" id="{D68F21AB-489D-8F47-8047-100973013489}"/>
              </a:ext>
            </a:extLst>
          </p:cNvPr>
          <p:cNvSpPr txBox="1"/>
          <p:nvPr/>
        </p:nvSpPr>
        <p:spPr>
          <a:xfrm>
            <a:off x="11106128" y="3376645"/>
            <a:ext cx="394463" cy="215444"/>
          </a:xfrm>
          <a:prstGeom prst="rect">
            <a:avLst/>
          </a:prstGeom>
          <a:noFill/>
        </p:spPr>
        <p:txBody>
          <a:bodyPr wrap="square" rtlCol="0">
            <a:spAutoFit/>
          </a:bodyPr>
          <a:lstStyle/>
          <a:p>
            <a:r>
              <a:rPr kumimoji="1" lang="en-US" altLang="zh-CN" sz="800" dirty="0"/>
              <a:t>SEP</a:t>
            </a:r>
            <a:r>
              <a:rPr kumimoji="1" lang="zh-CN" altLang="en-US" sz="800" dirty="0"/>
              <a:t>                                             </a:t>
            </a:r>
          </a:p>
        </p:txBody>
      </p:sp>
      <p:sp>
        <p:nvSpPr>
          <p:cNvPr id="29" name="矩形 28">
            <a:extLst>
              <a:ext uri="{FF2B5EF4-FFF2-40B4-BE49-F238E27FC236}">
                <a16:creationId xmlns:a16="http://schemas.microsoft.com/office/drawing/2014/main" id="{F33FD547-B4B5-D64F-8FD9-816936717047}"/>
              </a:ext>
            </a:extLst>
          </p:cNvPr>
          <p:cNvSpPr/>
          <p:nvPr/>
        </p:nvSpPr>
        <p:spPr>
          <a:xfrm>
            <a:off x="7505203" y="2763314"/>
            <a:ext cx="3926073" cy="467276"/>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kumimoji="1" lang="en-US" altLang="zh-CN" sz="800" dirty="0"/>
              <a:t>BERT/</a:t>
            </a:r>
            <a:r>
              <a:rPr kumimoji="1" lang="en-US" altLang="zh-CN" sz="800" dirty="0" err="1"/>
              <a:t>RoBERTa</a:t>
            </a:r>
            <a:r>
              <a:rPr kumimoji="1" lang="en-US" altLang="zh-CN" sz="800" dirty="0"/>
              <a:t>/</a:t>
            </a:r>
            <a:r>
              <a:rPr kumimoji="1" lang="en-US" altLang="zh-CN" sz="800" dirty="0" err="1"/>
              <a:t>StructBERT</a:t>
            </a:r>
            <a:endParaRPr kumimoji="1" lang="zh-CN" altLang="en-US" sz="800" dirty="0"/>
          </a:p>
        </p:txBody>
      </p:sp>
      <p:cxnSp>
        <p:nvCxnSpPr>
          <p:cNvPr id="30" name="直线箭头连接符 29">
            <a:extLst>
              <a:ext uri="{FF2B5EF4-FFF2-40B4-BE49-F238E27FC236}">
                <a16:creationId xmlns:a16="http://schemas.microsoft.com/office/drawing/2014/main" id="{FB45D25D-9C98-8D46-BE5D-E32C40F3DD41}"/>
              </a:ext>
            </a:extLst>
          </p:cNvPr>
          <p:cNvCxnSpPr>
            <a:cxnSpLocks/>
          </p:cNvCxnSpPr>
          <p:nvPr/>
        </p:nvCxnSpPr>
        <p:spPr>
          <a:xfrm flipV="1">
            <a:off x="7649376" y="3230591"/>
            <a:ext cx="0" cy="16072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1" name="直线箭头连接符 30">
            <a:extLst>
              <a:ext uri="{FF2B5EF4-FFF2-40B4-BE49-F238E27FC236}">
                <a16:creationId xmlns:a16="http://schemas.microsoft.com/office/drawing/2014/main" id="{F705FD5E-18C3-7F4D-8433-B9358BA2B05D}"/>
              </a:ext>
            </a:extLst>
          </p:cNvPr>
          <p:cNvCxnSpPr>
            <a:cxnSpLocks/>
          </p:cNvCxnSpPr>
          <p:nvPr/>
        </p:nvCxnSpPr>
        <p:spPr>
          <a:xfrm flipV="1">
            <a:off x="7872708" y="3236054"/>
            <a:ext cx="0" cy="16072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2" name="直线箭头连接符 31">
            <a:extLst>
              <a:ext uri="{FF2B5EF4-FFF2-40B4-BE49-F238E27FC236}">
                <a16:creationId xmlns:a16="http://schemas.microsoft.com/office/drawing/2014/main" id="{F0C25D30-CA2A-E44C-9C74-A658E1CD2B3B}"/>
              </a:ext>
            </a:extLst>
          </p:cNvPr>
          <p:cNvCxnSpPr>
            <a:cxnSpLocks/>
          </p:cNvCxnSpPr>
          <p:nvPr/>
        </p:nvCxnSpPr>
        <p:spPr>
          <a:xfrm flipV="1">
            <a:off x="7872708" y="2633737"/>
            <a:ext cx="0" cy="13363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3" name="直线箭头连接符 32">
            <a:extLst>
              <a:ext uri="{FF2B5EF4-FFF2-40B4-BE49-F238E27FC236}">
                <a16:creationId xmlns:a16="http://schemas.microsoft.com/office/drawing/2014/main" id="{AC3FE4E8-1066-9B48-B2F0-CD0B5D9D60CA}"/>
              </a:ext>
            </a:extLst>
          </p:cNvPr>
          <p:cNvCxnSpPr>
            <a:cxnSpLocks/>
          </p:cNvCxnSpPr>
          <p:nvPr/>
        </p:nvCxnSpPr>
        <p:spPr>
          <a:xfrm flipV="1">
            <a:off x="8780471" y="2633737"/>
            <a:ext cx="0" cy="13363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4" name="直线箭头连接符 33">
            <a:extLst>
              <a:ext uri="{FF2B5EF4-FFF2-40B4-BE49-F238E27FC236}">
                <a16:creationId xmlns:a16="http://schemas.microsoft.com/office/drawing/2014/main" id="{0076301B-DFE7-B847-895A-0916A353D516}"/>
              </a:ext>
            </a:extLst>
          </p:cNvPr>
          <p:cNvCxnSpPr>
            <a:cxnSpLocks/>
          </p:cNvCxnSpPr>
          <p:nvPr/>
        </p:nvCxnSpPr>
        <p:spPr>
          <a:xfrm flipV="1">
            <a:off x="9007412" y="2633737"/>
            <a:ext cx="0" cy="13363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5" name="直线箭头连接符 34">
            <a:extLst>
              <a:ext uri="{FF2B5EF4-FFF2-40B4-BE49-F238E27FC236}">
                <a16:creationId xmlns:a16="http://schemas.microsoft.com/office/drawing/2014/main" id="{41E8A3D4-F2ED-D64D-AC73-B7A87929785F}"/>
              </a:ext>
            </a:extLst>
          </p:cNvPr>
          <p:cNvCxnSpPr>
            <a:cxnSpLocks/>
          </p:cNvCxnSpPr>
          <p:nvPr/>
        </p:nvCxnSpPr>
        <p:spPr>
          <a:xfrm flipV="1">
            <a:off x="9461294" y="2633737"/>
            <a:ext cx="0" cy="13363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6" name="直线箭头连接符 35">
            <a:extLst>
              <a:ext uri="{FF2B5EF4-FFF2-40B4-BE49-F238E27FC236}">
                <a16:creationId xmlns:a16="http://schemas.microsoft.com/office/drawing/2014/main" id="{E531D735-6676-5840-A4B3-AA02FFC30A13}"/>
              </a:ext>
            </a:extLst>
          </p:cNvPr>
          <p:cNvCxnSpPr>
            <a:cxnSpLocks/>
          </p:cNvCxnSpPr>
          <p:nvPr/>
        </p:nvCxnSpPr>
        <p:spPr>
          <a:xfrm flipV="1">
            <a:off x="9915175" y="2633737"/>
            <a:ext cx="0" cy="13363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7" name="直线箭头连接符 36">
            <a:extLst>
              <a:ext uri="{FF2B5EF4-FFF2-40B4-BE49-F238E27FC236}">
                <a16:creationId xmlns:a16="http://schemas.microsoft.com/office/drawing/2014/main" id="{BBEEC972-351E-5C4C-86FC-58F3D0721F23}"/>
              </a:ext>
            </a:extLst>
          </p:cNvPr>
          <p:cNvCxnSpPr>
            <a:cxnSpLocks/>
          </p:cNvCxnSpPr>
          <p:nvPr/>
        </p:nvCxnSpPr>
        <p:spPr>
          <a:xfrm flipV="1">
            <a:off x="8779433" y="3236054"/>
            <a:ext cx="0" cy="16072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8" name="直线箭头连接符 37">
            <a:extLst>
              <a:ext uri="{FF2B5EF4-FFF2-40B4-BE49-F238E27FC236}">
                <a16:creationId xmlns:a16="http://schemas.microsoft.com/office/drawing/2014/main" id="{DDB9EFB3-3B77-914C-90FD-16A81BBFDBB1}"/>
              </a:ext>
            </a:extLst>
          </p:cNvPr>
          <p:cNvCxnSpPr>
            <a:cxnSpLocks/>
          </p:cNvCxnSpPr>
          <p:nvPr/>
        </p:nvCxnSpPr>
        <p:spPr>
          <a:xfrm flipV="1">
            <a:off x="9004267" y="3236054"/>
            <a:ext cx="0" cy="16072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9" name="直线箭头连接符 38">
            <a:extLst>
              <a:ext uri="{FF2B5EF4-FFF2-40B4-BE49-F238E27FC236}">
                <a16:creationId xmlns:a16="http://schemas.microsoft.com/office/drawing/2014/main" id="{67AF5578-294A-844D-89BC-B44021F66D87}"/>
              </a:ext>
            </a:extLst>
          </p:cNvPr>
          <p:cNvCxnSpPr>
            <a:cxnSpLocks/>
          </p:cNvCxnSpPr>
          <p:nvPr/>
        </p:nvCxnSpPr>
        <p:spPr>
          <a:xfrm flipV="1">
            <a:off x="9462883" y="3236054"/>
            <a:ext cx="0" cy="16072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0" name="直线箭头连接符 39">
            <a:extLst>
              <a:ext uri="{FF2B5EF4-FFF2-40B4-BE49-F238E27FC236}">
                <a16:creationId xmlns:a16="http://schemas.microsoft.com/office/drawing/2014/main" id="{7A8DE775-DF65-B049-A217-965860A78A3A}"/>
              </a:ext>
            </a:extLst>
          </p:cNvPr>
          <p:cNvCxnSpPr>
            <a:cxnSpLocks/>
          </p:cNvCxnSpPr>
          <p:nvPr/>
        </p:nvCxnSpPr>
        <p:spPr>
          <a:xfrm flipV="1">
            <a:off x="9915352" y="3236054"/>
            <a:ext cx="0" cy="16072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1" name="直线箭头连接符 40">
            <a:extLst>
              <a:ext uri="{FF2B5EF4-FFF2-40B4-BE49-F238E27FC236}">
                <a16:creationId xmlns:a16="http://schemas.microsoft.com/office/drawing/2014/main" id="{568AB9BD-1B13-364B-8515-C5643BBD8564}"/>
              </a:ext>
            </a:extLst>
          </p:cNvPr>
          <p:cNvCxnSpPr>
            <a:cxnSpLocks/>
          </p:cNvCxnSpPr>
          <p:nvPr/>
        </p:nvCxnSpPr>
        <p:spPr>
          <a:xfrm flipV="1">
            <a:off x="9688234" y="2633737"/>
            <a:ext cx="0" cy="13363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2" name="直线箭头连接符 41">
            <a:extLst>
              <a:ext uri="{FF2B5EF4-FFF2-40B4-BE49-F238E27FC236}">
                <a16:creationId xmlns:a16="http://schemas.microsoft.com/office/drawing/2014/main" id="{9D391D31-C265-104C-90BB-E7255A7AB52D}"/>
              </a:ext>
            </a:extLst>
          </p:cNvPr>
          <p:cNvCxnSpPr>
            <a:cxnSpLocks/>
          </p:cNvCxnSpPr>
          <p:nvPr/>
        </p:nvCxnSpPr>
        <p:spPr>
          <a:xfrm flipV="1">
            <a:off x="9697101" y="3236054"/>
            <a:ext cx="0" cy="16072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3" name="直线箭头连接符 42">
            <a:extLst>
              <a:ext uri="{FF2B5EF4-FFF2-40B4-BE49-F238E27FC236}">
                <a16:creationId xmlns:a16="http://schemas.microsoft.com/office/drawing/2014/main" id="{10516F36-6EA4-404C-82D5-09C9AE5D6E10}"/>
              </a:ext>
            </a:extLst>
          </p:cNvPr>
          <p:cNvCxnSpPr>
            <a:cxnSpLocks/>
          </p:cNvCxnSpPr>
          <p:nvPr/>
        </p:nvCxnSpPr>
        <p:spPr>
          <a:xfrm flipV="1">
            <a:off x="8100607" y="3236054"/>
            <a:ext cx="0" cy="16072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4" name="直线箭头连接符 43">
            <a:extLst>
              <a:ext uri="{FF2B5EF4-FFF2-40B4-BE49-F238E27FC236}">
                <a16:creationId xmlns:a16="http://schemas.microsoft.com/office/drawing/2014/main" id="{769EE1B0-6EF7-E84C-9330-93CB5DF20726}"/>
              </a:ext>
            </a:extLst>
          </p:cNvPr>
          <p:cNvCxnSpPr>
            <a:cxnSpLocks/>
          </p:cNvCxnSpPr>
          <p:nvPr/>
        </p:nvCxnSpPr>
        <p:spPr>
          <a:xfrm flipV="1">
            <a:off x="8329413" y="3236054"/>
            <a:ext cx="0" cy="16072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5" name="直线箭头连接符 44">
            <a:extLst>
              <a:ext uri="{FF2B5EF4-FFF2-40B4-BE49-F238E27FC236}">
                <a16:creationId xmlns:a16="http://schemas.microsoft.com/office/drawing/2014/main" id="{BBC76F0E-C84F-9449-95CF-6901FD0F4E9B}"/>
              </a:ext>
            </a:extLst>
          </p:cNvPr>
          <p:cNvCxnSpPr>
            <a:cxnSpLocks/>
          </p:cNvCxnSpPr>
          <p:nvPr/>
        </p:nvCxnSpPr>
        <p:spPr>
          <a:xfrm flipV="1">
            <a:off x="8552771" y="3236054"/>
            <a:ext cx="0" cy="16072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6" name="直线箭头连接符 45">
            <a:extLst>
              <a:ext uri="{FF2B5EF4-FFF2-40B4-BE49-F238E27FC236}">
                <a16:creationId xmlns:a16="http://schemas.microsoft.com/office/drawing/2014/main" id="{055EDFF9-694B-5048-90D5-B51066FC8905}"/>
              </a:ext>
            </a:extLst>
          </p:cNvPr>
          <p:cNvCxnSpPr>
            <a:cxnSpLocks/>
          </p:cNvCxnSpPr>
          <p:nvPr/>
        </p:nvCxnSpPr>
        <p:spPr>
          <a:xfrm flipV="1">
            <a:off x="10143521" y="3236054"/>
            <a:ext cx="0" cy="16072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7" name="直线箭头连接符 46">
            <a:extLst>
              <a:ext uri="{FF2B5EF4-FFF2-40B4-BE49-F238E27FC236}">
                <a16:creationId xmlns:a16="http://schemas.microsoft.com/office/drawing/2014/main" id="{F9B4F5BF-8D39-E245-9245-AC97CABC24CF}"/>
              </a:ext>
            </a:extLst>
          </p:cNvPr>
          <p:cNvCxnSpPr>
            <a:cxnSpLocks/>
          </p:cNvCxnSpPr>
          <p:nvPr/>
        </p:nvCxnSpPr>
        <p:spPr>
          <a:xfrm flipV="1">
            <a:off x="10362581" y="3234761"/>
            <a:ext cx="0" cy="16072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8" name="直线箭头连接符 47">
            <a:extLst>
              <a:ext uri="{FF2B5EF4-FFF2-40B4-BE49-F238E27FC236}">
                <a16:creationId xmlns:a16="http://schemas.microsoft.com/office/drawing/2014/main" id="{13AB5723-0B37-BD49-BE7E-EE3C63A78145}"/>
              </a:ext>
            </a:extLst>
          </p:cNvPr>
          <p:cNvCxnSpPr>
            <a:cxnSpLocks/>
          </p:cNvCxnSpPr>
          <p:nvPr/>
        </p:nvCxnSpPr>
        <p:spPr>
          <a:xfrm flipV="1">
            <a:off x="10607730" y="3234761"/>
            <a:ext cx="0" cy="16072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9" name="直线箭头连接符 48">
            <a:extLst>
              <a:ext uri="{FF2B5EF4-FFF2-40B4-BE49-F238E27FC236}">
                <a16:creationId xmlns:a16="http://schemas.microsoft.com/office/drawing/2014/main" id="{198B6B87-996A-C242-B48A-61B47DF56A9F}"/>
              </a:ext>
            </a:extLst>
          </p:cNvPr>
          <p:cNvCxnSpPr>
            <a:cxnSpLocks/>
          </p:cNvCxnSpPr>
          <p:nvPr/>
        </p:nvCxnSpPr>
        <p:spPr>
          <a:xfrm flipV="1">
            <a:off x="10827964" y="3234761"/>
            <a:ext cx="0" cy="16072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0" name="直线箭头连接符 49">
            <a:extLst>
              <a:ext uri="{FF2B5EF4-FFF2-40B4-BE49-F238E27FC236}">
                <a16:creationId xmlns:a16="http://schemas.microsoft.com/office/drawing/2014/main" id="{A7CC8764-C41D-634A-B175-EB199F041B5E}"/>
              </a:ext>
            </a:extLst>
          </p:cNvPr>
          <p:cNvCxnSpPr>
            <a:cxnSpLocks/>
          </p:cNvCxnSpPr>
          <p:nvPr/>
        </p:nvCxnSpPr>
        <p:spPr>
          <a:xfrm flipV="1">
            <a:off x="11056770" y="3234761"/>
            <a:ext cx="0" cy="16072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1" name="直线箭头连接符 50">
            <a:extLst>
              <a:ext uri="{FF2B5EF4-FFF2-40B4-BE49-F238E27FC236}">
                <a16:creationId xmlns:a16="http://schemas.microsoft.com/office/drawing/2014/main" id="{2475FC87-F888-0A4C-BC3F-AD6568FD243B}"/>
              </a:ext>
            </a:extLst>
          </p:cNvPr>
          <p:cNvCxnSpPr>
            <a:cxnSpLocks/>
          </p:cNvCxnSpPr>
          <p:nvPr/>
        </p:nvCxnSpPr>
        <p:spPr>
          <a:xfrm flipV="1">
            <a:off x="9238617" y="3236054"/>
            <a:ext cx="0" cy="16072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2" name="直线箭头连接符 51">
            <a:extLst>
              <a:ext uri="{FF2B5EF4-FFF2-40B4-BE49-F238E27FC236}">
                <a16:creationId xmlns:a16="http://schemas.microsoft.com/office/drawing/2014/main" id="{7C511AB7-3294-B04E-8173-EE05E413AC60}"/>
              </a:ext>
            </a:extLst>
          </p:cNvPr>
          <p:cNvCxnSpPr>
            <a:cxnSpLocks/>
          </p:cNvCxnSpPr>
          <p:nvPr/>
        </p:nvCxnSpPr>
        <p:spPr>
          <a:xfrm flipV="1">
            <a:off x="8099649" y="2633737"/>
            <a:ext cx="0" cy="13363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3" name="直线箭头连接符 52">
            <a:extLst>
              <a:ext uri="{FF2B5EF4-FFF2-40B4-BE49-F238E27FC236}">
                <a16:creationId xmlns:a16="http://schemas.microsoft.com/office/drawing/2014/main" id="{A76D2258-614E-784F-8E4B-2B7819627D10}"/>
              </a:ext>
            </a:extLst>
          </p:cNvPr>
          <p:cNvCxnSpPr>
            <a:cxnSpLocks/>
          </p:cNvCxnSpPr>
          <p:nvPr/>
        </p:nvCxnSpPr>
        <p:spPr>
          <a:xfrm flipV="1">
            <a:off x="8326590" y="2633737"/>
            <a:ext cx="0" cy="13363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4" name="直线箭头连接符 53">
            <a:extLst>
              <a:ext uri="{FF2B5EF4-FFF2-40B4-BE49-F238E27FC236}">
                <a16:creationId xmlns:a16="http://schemas.microsoft.com/office/drawing/2014/main" id="{EB596292-4EC1-6C4E-98F4-FD09991C5936}"/>
              </a:ext>
            </a:extLst>
          </p:cNvPr>
          <p:cNvCxnSpPr>
            <a:cxnSpLocks/>
          </p:cNvCxnSpPr>
          <p:nvPr/>
        </p:nvCxnSpPr>
        <p:spPr>
          <a:xfrm flipV="1">
            <a:off x="8553531" y="2633737"/>
            <a:ext cx="0" cy="13363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5" name="直线箭头连接符 54">
            <a:extLst>
              <a:ext uri="{FF2B5EF4-FFF2-40B4-BE49-F238E27FC236}">
                <a16:creationId xmlns:a16="http://schemas.microsoft.com/office/drawing/2014/main" id="{AD827AB2-01A6-A94A-8583-E05123220B23}"/>
              </a:ext>
            </a:extLst>
          </p:cNvPr>
          <p:cNvCxnSpPr>
            <a:cxnSpLocks/>
          </p:cNvCxnSpPr>
          <p:nvPr/>
        </p:nvCxnSpPr>
        <p:spPr>
          <a:xfrm flipV="1">
            <a:off x="9234353" y="2633737"/>
            <a:ext cx="0" cy="13363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6" name="直线箭头连接符 55">
            <a:extLst>
              <a:ext uri="{FF2B5EF4-FFF2-40B4-BE49-F238E27FC236}">
                <a16:creationId xmlns:a16="http://schemas.microsoft.com/office/drawing/2014/main" id="{B6497EA1-6F53-D840-B125-AD33B8C7C178}"/>
              </a:ext>
            </a:extLst>
          </p:cNvPr>
          <p:cNvCxnSpPr>
            <a:cxnSpLocks/>
          </p:cNvCxnSpPr>
          <p:nvPr/>
        </p:nvCxnSpPr>
        <p:spPr>
          <a:xfrm flipV="1">
            <a:off x="10142116" y="2633737"/>
            <a:ext cx="0" cy="13363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7" name="直线箭头连接符 56">
            <a:extLst>
              <a:ext uri="{FF2B5EF4-FFF2-40B4-BE49-F238E27FC236}">
                <a16:creationId xmlns:a16="http://schemas.microsoft.com/office/drawing/2014/main" id="{7672E66F-9B25-C941-B6DD-AB6788B2E51F}"/>
              </a:ext>
            </a:extLst>
          </p:cNvPr>
          <p:cNvCxnSpPr>
            <a:cxnSpLocks/>
          </p:cNvCxnSpPr>
          <p:nvPr/>
        </p:nvCxnSpPr>
        <p:spPr>
          <a:xfrm flipV="1">
            <a:off x="10369057" y="2633737"/>
            <a:ext cx="0" cy="13363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8" name="直线箭头连接符 57">
            <a:extLst>
              <a:ext uri="{FF2B5EF4-FFF2-40B4-BE49-F238E27FC236}">
                <a16:creationId xmlns:a16="http://schemas.microsoft.com/office/drawing/2014/main" id="{D931BCF5-EB07-1246-8A72-FC13908CF109}"/>
              </a:ext>
            </a:extLst>
          </p:cNvPr>
          <p:cNvCxnSpPr>
            <a:cxnSpLocks/>
          </p:cNvCxnSpPr>
          <p:nvPr/>
        </p:nvCxnSpPr>
        <p:spPr>
          <a:xfrm flipV="1">
            <a:off x="10595997" y="2633737"/>
            <a:ext cx="0" cy="13363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9" name="直线箭头连接符 58">
            <a:extLst>
              <a:ext uri="{FF2B5EF4-FFF2-40B4-BE49-F238E27FC236}">
                <a16:creationId xmlns:a16="http://schemas.microsoft.com/office/drawing/2014/main" id="{ABBFDFE0-55A4-924E-A2CF-23DDF8D6D68F}"/>
              </a:ext>
            </a:extLst>
          </p:cNvPr>
          <p:cNvCxnSpPr>
            <a:cxnSpLocks/>
          </p:cNvCxnSpPr>
          <p:nvPr/>
        </p:nvCxnSpPr>
        <p:spPr>
          <a:xfrm flipV="1">
            <a:off x="10822938" y="2633737"/>
            <a:ext cx="0" cy="13363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64" name="矩形 63">
            <a:extLst>
              <a:ext uri="{FF2B5EF4-FFF2-40B4-BE49-F238E27FC236}">
                <a16:creationId xmlns:a16="http://schemas.microsoft.com/office/drawing/2014/main" id="{7D641E3B-867F-F942-AC11-8949C4A99458}"/>
              </a:ext>
            </a:extLst>
          </p:cNvPr>
          <p:cNvSpPr/>
          <p:nvPr/>
        </p:nvSpPr>
        <p:spPr>
          <a:xfrm>
            <a:off x="8016787" y="2450517"/>
            <a:ext cx="164149" cy="166713"/>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kumimoji="1" lang="zh-CN" altLang="en-US" sz="800" dirty="0"/>
          </a:p>
        </p:txBody>
      </p:sp>
      <p:sp>
        <p:nvSpPr>
          <p:cNvPr id="65" name="矩形 64">
            <a:extLst>
              <a:ext uri="{FF2B5EF4-FFF2-40B4-BE49-F238E27FC236}">
                <a16:creationId xmlns:a16="http://schemas.microsoft.com/office/drawing/2014/main" id="{87A48A8D-C394-A847-BAEC-88765960B706}"/>
              </a:ext>
            </a:extLst>
          </p:cNvPr>
          <p:cNvSpPr/>
          <p:nvPr/>
        </p:nvSpPr>
        <p:spPr>
          <a:xfrm>
            <a:off x="7791241" y="2450517"/>
            <a:ext cx="164149" cy="166713"/>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kumimoji="1" lang="zh-CN" altLang="en-US" sz="800" dirty="0"/>
          </a:p>
        </p:txBody>
      </p:sp>
      <p:sp>
        <p:nvSpPr>
          <p:cNvPr id="66" name="矩形 65">
            <a:extLst>
              <a:ext uri="{FF2B5EF4-FFF2-40B4-BE49-F238E27FC236}">
                <a16:creationId xmlns:a16="http://schemas.microsoft.com/office/drawing/2014/main" id="{8CD33FCC-B785-EE44-8CE5-8CBFD8405D02}"/>
              </a:ext>
            </a:extLst>
          </p:cNvPr>
          <p:cNvSpPr/>
          <p:nvPr/>
        </p:nvSpPr>
        <p:spPr>
          <a:xfrm>
            <a:off x="8242334" y="2450517"/>
            <a:ext cx="164149" cy="166713"/>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kumimoji="1" lang="zh-CN" altLang="en-US" sz="800" dirty="0"/>
          </a:p>
        </p:txBody>
      </p:sp>
      <p:sp>
        <p:nvSpPr>
          <p:cNvPr id="67" name="矩形 66">
            <a:extLst>
              <a:ext uri="{FF2B5EF4-FFF2-40B4-BE49-F238E27FC236}">
                <a16:creationId xmlns:a16="http://schemas.microsoft.com/office/drawing/2014/main" id="{021F1372-ED09-9440-AA29-0CFD224BA718}"/>
              </a:ext>
            </a:extLst>
          </p:cNvPr>
          <p:cNvSpPr/>
          <p:nvPr/>
        </p:nvSpPr>
        <p:spPr>
          <a:xfrm>
            <a:off x="8466994" y="2450517"/>
            <a:ext cx="164149" cy="166713"/>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kumimoji="1" lang="zh-CN" altLang="en-US" sz="800" dirty="0"/>
          </a:p>
        </p:txBody>
      </p:sp>
      <p:sp>
        <p:nvSpPr>
          <p:cNvPr id="68" name="矩形 67">
            <a:extLst>
              <a:ext uri="{FF2B5EF4-FFF2-40B4-BE49-F238E27FC236}">
                <a16:creationId xmlns:a16="http://schemas.microsoft.com/office/drawing/2014/main" id="{7BB54C72-1748-C644-B2B0-DB9B5EEFCB8E}"/>
              </a:ext>
            </a:extLst>
          </p:cNvPr>
          <p:cNvSpPr/>
          <p:nvPr/>
        </p:nvSpPr>
        <p:spPr>
          <a:xfrm>
            <a:off x="8691655" y="2450517"/>
            <a:ext cx="164149" cy="166713"/>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kumimoji="1" lang="zh-CN" altLang="en-US" sz="800" dirty="0"/>
          </a:p>
        </p:txBody>
      </p:sp>
      <p:sp>
        <p:nvSpPr>
          <p:cNvPr id="69" name="矩形 68">
            <a:extLst>
              <a:ext uri="{FF2B5EF4-FFF2-40B4-BE49-F238E27FC236}">
                <a16:creationId xmlns:a16="http://schemas.microsoft.com/office/drawing/2014/main" id="{7DA5883E-35C9-6544-AB0F-5C121CA2EBEE}"/>
              </a:ext>
            </a:extLst>
          </p:cNvPr>
          <p:cNvSpPr/>
          <p:nvPr/>
        </p:nvSpPr>
        <p:spPr>
          <a:xfrm>
            <a:off x="8922192" y="2450517"/>
            <a:ext cx="164149" cy="166713"/>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kumimoji="1" lang="zh-CN" altLang="en-US" sz="800" dirty="0"/>
          </a:p>
        </p:txBody>
      </p:sp>
      <p:sp>
        <p:nvSpPr>
          <p:cNvPr id="70" name="矩形 69">
            <a:extLst>
              <a:ext uri="{FF2B5EF4-FFF2-40B4-BE49-F238E27FC236}">
                <a16:creationId xmlns:a16="http://schemas.microsoft.com/office/drawing/2014/main" id="{F1744721-B289-2047-9114-A889B9E48E92}"/>
              </a:ext>
            </a:extLst>
          </p:cNvPr>
          <p:cNvSpPr/>
          <p:nvPr/>
        </p:nvSpPr>
        <p:spPr>
          <a:xfrm>
            <a:off x="9368526" y="2450517"/>
            <a:ext cx="164149" cy="166713"/>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kumimoji="1" lang="zh-CN" altLang="en-US" sz="800" dirty="0"/>
          </a:p>
        </p:txBody>
      </p:sp>
      <p:sp>
        <p:nvSpPr>
          <p:cNvPr id="71" name="矩形 70">
            <a:extLst>
              <a:ext uri="{FF2B5EF4-FFF2-40B4-BE49-F238E27FC236}">
                <a16:creationId xmlns:a16="http://schemas.microsoft.com/office/drawing/2014/main" id="{C150AF16-15B3-EB47-9E63-66FC627D9A30}"/>
              </a:ext>
            </a:extLst>
          </p:cNvPr>
          <p:cNvSpPr/>
          <p:nvPr/>
        </p:nvSpPr>
        <p:spPr>
          <a:xfrm>
            <a:off x="9142980" y="2450517"/>
            <a:ext cx="164149" cy="166713"/>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kumimoji="1" lang="zh-CN" altLang="en-US" sz="800" dirty="0"/>
          </a:p>
        </p:txBody>
      </p:sp>
      <p:sp>
        <p:nvSpPr>
          <p:cNvPr id="72" name="矩形 71">
            <a:extLst>
              <a:ext uri="{FF2B5EF4-FFF2-40B4-BE49-F238E27FC236}">
                <a16:creationId xmlns:a16="http://schemas.microsoft.com/office/drawing/2014/main" id="{9A36A337-A13A-5240-9B67-9CDF139BA8F7}"/>
              </a:ext>
            </a:extLst>
          </p:cNvPr>
          <p:cNvSpPr/>
          <p:nvPr/>
        </p:nvSpPr>
        <p:spPr>
          <a:xfrm>
            <a:off x="9594072" y="2450517"/>
            <a:ext cx="164149" cy="166713"/>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kumimoji="1" lang="zh-CN" altLang="en-US" sz="800" dirty="0"/>
          </a:p>
        </p:txBody>
      </p:sp>
      <p:sp>
        <p:nvSpPr>
          <p:cNvPr id="73" name="矩形 72">
            <a:extLst>
              <a:ext uri="{FF2B5EF4-FFF2-40B4-BE49-F238E27FC236}">
                <a16:creationId xmlns:a16="http://schemas.microsoft.com/office/drawing/2014/main" id="{FC1C87A8-6CD2-FF44-BC67-833DF91AB67B}"/>
              </a:ext>
            </a:extLst>
          </p:cNvPr>
          <p:cNvSpPr/>
          <p:nvPr/>
        </p:nvSpPr>
        <p:spPr>
          <a:xfrm>
            <a:off x="9818733" y="2450517"/>
            <a:ext cx="164149" cy="166713"/>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kumimoji="1" lang="zh-CN" altLang="en-US" sz="800" dirty="0"/>
          </a:p>
        </p:txBody>
      </p:sp>
      <p:sp>
        <p:nvSpPr>
          <p:cNvPr id="74" name="矩形 73">
            <a:extLst>
              <a:ext uri="{FF2B5EF4-FFF2-40B4-BE49-F238E27FC236}">
                <a16:creationId xmlns:a16="http://schemas.microsoft.com/office/drawing/2014/main" id="{90AD04A6-B5DA-A548-A511-BE6CF8736419}"/>
              </a:ext>
            </a:extLst>
          </p:cNvPr>
          <p:cNvSpPr/>
          <p:nvPr/>
        </p:nvSpPr>
        <p:spPr>
          <a:xfrm>
            <a:off x="10043394" y="2450517"/>
            <a:ext cx="164149" cy="166713"/>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kumimoji="1" lang="zh-CN" altLang="en-US" sz="800" dirty="0"/>
          </a:p>
        </p:txBody>
      </p:sp>
      <p:sp>
        <p:nvSpPr>
          <p:cNvPr id="75" name="矩形 74">
            <a:extLst>
              <a:ext uri="{FF2B5EF4-FFF2-40B4-BE49-F238E27FC236}">
                <a16:creationId xmlns:a16="http://schemas.microsoft.com/office/drawing/2014/main" id="{53333CDF-58DC-6043-8DA3-87E5DD0833CA}"/>
              </a:ext>
            </a:extLst>
          </p:cNvPr>
          <p:cNvSpPr/>
          <p:nvPr/>
        </p:nvSpPr>
        <p:spPr>
          <a:xfrm>
            <a:off x="10503223" y="2450517"/>
            <a:ext cx="164149" cy="166713"/>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kumimoji="1" lang="zh-CN" altLang="en-US" sz="800" dirty="0"/>
          </a:p>
        </p:txBody>
      </p:sp>
      <p:sp>
        <p:nvSpPr>
          <p:cNvPr id="76" name="矩形 75">
            <a:extLst>
              <a:ext uri="{FF2B5EF4-FFF2-40B4-BE49-F238E27FC236}">
                <a16:creationId xmlns:a16="http://schemas.microsoft.com/office/drawing/2014/main" id="{794F5233-5981-9243-9343-33160AC3D631}"/>
              </a:ext>
            </a:extLst>
          </p:cNvPr>
          <p:cNvSpPr/>
          <p:nvPr/>
        </p:nvSpPr>
        <p:spPr>
          <a:xfrm>
            <a:off x="10736970" y="2450517"/>
            <a:ext cx="164149" cy="166713"/>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kumimoji="1" lang="zh-CN" altLang="en-US" sz="800" dirty="0"/>
          </a:p>
        </p:txBody>
      </p:sp>
      <p:sp>
        <p:nvSpPr>
          <p:cNvPr id="77" name="矩形 76">
            <a:extLst>
              <a:ext uri="{FF2B5EF4-FFF2-40B4-BE49-F238E27FC236}">
                <a16:creationId xmlns:a16="http://schemas.microsoft.com/office/drawing/2014/main" id="{B4CCD09C-9629-BF4E-80B3-A49EFA7ED4EC}"/>
              </a:ext>
            </a:extLst>
          </p:cNvPr>
          <p:cNvSpPr/>
          <p:nvPr/>
        </p:nvSpPr>
        <p:spPr>
          <a:xfrm>
            <a:off x="10965776" y="2454002"/>
            <a:ext cx="164149" cy="166713"/>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kumimoji="1" lang="zh-CN" altLang="en-US" sz="800" dirty="0"/>
          </a:p>
        </p:txBody>
      </p:sp>
      <p:sp>
        <p:nvSpPr>
          <p:cNvPr id="78" name="矩形 77">
            <a:extLst>
              <a:ext uri="{FF2B5EF4-FFF2-40B4-BE49-F238E27FC236}">
                <a16:creationId xmlns:a16="http://schemas.microsoft.com/office/drawing/2014/main" id="{B7390C1D-20C0-3C40-9958-7C3454117F1A}"/>
              </a:ext>
            </a:extLst>
          </p:cNvPr>
          <p:cNvSpPr/>
          <p:nvPr/>
        </p:nvSpPr>
        <p:spPr>
          <a:xfrm>
            <a:off x="7779517" y="2107361"/>
            <a:ext cx="193889" cy="117928"/>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zh-CN" sz="800" dirty="0">
                <a:solidFill>
                  <a:schemeClr val="tx1"/>
                </a:solidFill>
              </a:rPr>
              <a:t>0</a:t>
            </a:r>
            <a:endParaRPr kumimoji="1" lang="zh-CN" altLang="en-US" sz="800" dirty="0">
              <a:solidFill>
                <a:schemeClr val="tx1"/>
              </a:solidFill>
            </a:endParaRPr>
          </a:p>
        </p:txBody>
      </p:sp>
      <p:sp>
        <p:nvSpPr>
          <p:cNvPr id="79" name="矩形 78">
            <a:extLst>
              <a:ext uri="{FF2B5EF4-FFF2-40B4-BE49-F238E27FC236}">
                <a16:creationId xmlns:a16="http://schemas.microsoft.com/office/drawing/2014/main" id="{A8981784-B60B-CC44-9EB5-2B60A46042DD}"/>
              </a:ext>
            </a:extLst>
          </p:cNvPr>
          <p:cNvSpPr/>
          <p:nvPr/>
        </p:nvSpPr>
        <p:spPr>
          <a:xfrm>
            <a:off x="7779517" y="1946634"/>
            <a:ext cx="193889" cy="117928"/>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zh-CN" sz="800" dirty="0">
                <a:solidFill>
                  <a:schemeClr val="tx1"/>
                </a:solidFill>
              </a:rPr>
              <a:t>0</a:t>
            </a:r>
            <a:endParaRPr kumimoji="1" lang="zh-CN" altLang="en-US" sz="800" dirty="0">
              <a:solidFill>
                <a:schemeClr val="tx1"/>
              </a:solidFill>
            </a:endParaRPr>
          </a:p>
        </p:txBody>
      </p:sp>
      <p:sp>
        <p:nvSpPr>
          <p:cNvPr id="80" name="矩形 79">
            <a:extLst>
              <a:ext uri="{FF2B5EF4-FFF2-40B4-BE49-F238E27FC236}">
                <a16:creationId xmlns:a16="http://schemas.microsoft.com/office/drawing/2014/main" id="{18D086B6-23EE-484C-AC66-E565D164714F}"/>
              </a:ext>
            </a:extLst>
          </p:cNvPr>
          <p:cNvSpPr/>
          <p:nvPr/>
        </p:nvSpPr>
        <p:spPr>
          <a:xfrm>
            <a:off x="8006536" y="2107361"/>
            <a:ext cx="193889" cy="117928"/>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zh-CN" sz="800" dirty="0">
                <a:solidFill>
                  <a:schemeClr val="tx1"/>
                </a:solidFill>
              </a:rPr>
              <a:t>0</a:t>
            </a:r>
            <a:endParaRPr kumimoji="1" lang="zh-CN" altLang="en-US" sz="800" dirty="0">
              <a:solidFill>
                <a:schemeClr val="tx1"/>
              </a:solidFill>
            </a:endParaRPr>
          </a:p>
        </p:txBody>
      </p:sp>
      <p:sp>
        <p:nvSpPr>
          <p:cNvPr id="81" name="矩形 80">
            <a:extLst>
              <a:ext uri="{FF2B5EF4-FFF2-40B4-BE49-F238E27FC236}">
                <a16:creationId xmlns:a16="http://schemas.microsoft.com/office/drawing/2014/main" id="{D48294B6-0BA4-3648-A7AA-11EAB586D8ED}"/>
              </a:ext>
            </a:extLst>
          </p:cNvPr>
          <p:cNvSpPr/>
          <p:nvPr/>
        </p:nvSpPr>
        <p:spPr>
          <a:xfrm>
            <a:off x="8006536" y="1946634"/>
            <a:ext cx="193889" cy="117928"/>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zh-CN" sz="800" dirty="0">
                <a:solidFill>
                  <a:schemeClr val="tx1"/>
                </a:solidFill>
              </a:rPr>
              <a:t>0</a:t>
            </a:r>
            <a:endParaRPr kumimoji="1" lang="zh-CN" altLang="en-US" sz="800" dirty="0">
              <a:solidFill>
                <a:schemeClr val="tx1"/>
              </a:solidFill>
            </a:endParaRPr>
          </a:p>
        </p:txBody>
      </p:sp>
      <p:sp>
        <p:nvSpPr>
          <p:cNvPr id="82" name="矩形 81">
            <a:extLst>
              <a:ext uri="{FF2B5EF4-FFF2-40B4-BE49-F238E27FC236}">
                <a16:creationId xmlns:a16="http://schemas.microsoft.com/office/drawing/2014/main" id="{E53A48E2-056C-0A44-A349-3B3B4474DB06}"/>
              </a:ext>
            </a:extLst>
          </p:cNvPr>
          <p:cNvSpPr/>
          <p:nvPr/>
        </p:nvSpPr>
        <p:spPr>
          <a:xfrm>
            <a:off x="8233555" y="2107361"/>
            <a:ext cx="193889" cy="117928"/>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zh-CN" sz="800" dirty="0">
                <a:solidFill>
                  <a:schemeClr val="tx1"/>
                </a:solidFill>
              </a:rPr>
              <a:t>0</a:t>
            </a:r>
            <a:endParaRPr kumimoji="1" lang="zh-CN" altLang="en-US" sz="800" dirty="0">
              <a:solidFill>
                <a:schemeClr val="tx1"/>
              </a:solidFill>
            </a:endParaRPr>
          </a:p>
        </p:txBody>
      </p:sp>
      <p:sp>
        <p:nvSpPr>
          <p:cNvPr id="83" name="矩形 82">
            <a:extLst>
              <a:ext uri="{FF2B5EF4-FFF2-40B4-BE49-F238E27FC236}">
                <a16:creationId xmlns:a16="http://schemas.microsoft.com/office/drawing/2014/main" id="{701B5D0A-F482-1043-A41F-EBB28D144788}"/>
              </a:ext>
            </a:extLst>
          </p:cNvPr>
          <p:cNvSpPr/>
          <p:nvPr/>
        </p:nvSpPr>
        <p:spPr>
          <a:xfrm>
            <a:off x="8233555" y="1946634"/>
            <a:ext cx="193889" cy="117928"/>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zh-CN" sz="800" dirty="0">
                <a:solidFill>
                  <a:schemeClr val="tx1"/>
                </a:solidFill>
              </a:rPr>
              <a:t>0</a:t>
            </a:r>
            <a:endParaRPr kumimoji="1" lang="zh-CN" altLang="en-US" sz="800" dirty="0">
              <a:solidFill>
                <a:schemeClr val="tx1"/>
              </a:solidFill>
            </a:endParaRPr>
          </a:p>
        </p:txBody>
      </p:sp>
      <p:sp>
        <p:nvSpPr>
          <p:cNvPr id="84" name="矩形 83">
            <a:extLst>
              <a:ext uri="{FF2B5EF4-FFF2-40B4-BE49-F238E27FC236}">
                <a16:creationId xmlns:a16="http://schemas.microsoft.com/office/drawing/2014/main" id="{CBBEFF63-9C69-3F44-B65B-D33EFDFBCBB1}"/>
              </a:ext>
            </a:extLst>
          </p:cNvPr>
          <p:cNvSpPr/>
          <p:nvPr/>
        </p:nvSpPr>
        <p:spPr>
          <a:xfrm>
            <a:off x="8460574" y="2107361"/>
            <a:ext cx="193889" cy="117928"/>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zh-CN" sz="800" dirty="0">
                <a:solidFill>
                  <a:schemeClr val="tx1"/>
                </a:solidFill>
              </a:rPr>
              <a:t>0</a:t>
            </a:r>
            <a:endParaRPr kumimoji="1" lang="zh-CN" altLang="en-US" sz="800" dirty="0">
              <a:solidFill>
                <a:schemeClr val="tx1"/>
              </a:solidFill>
            </a:endParaRPr>
          </a:p>
        </p:txBody>
      </p:sp>
      <p:sp>
        <p:nvSpPr>
          <p:cNvPr id="85" name="矩形 84">
            <a:extLst>
              <a:ext uri="{FF2B5EF4-FFF2-40B4-BE49-F238E27FC236}">
                <a16:creationId xmlns:a16="http://schemas.microsoft.com/office/drawing/2014/main" id="{68EC8EA6-F1F1-9A49-BD58-B543F07D7ACB}"/>
              </a:ext>
            </a:extLst>
          </p:cNvPr>
          <p:cNvSpPr/>
          <p:nvPr/>
        </p:nvSpPr>
        <p:spPr>
          <a:xfrm>
            <a:off x="8460574" y="1946634"/>
            <a:ext cx="193889" cy="117928"/>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zh-CN" sz="800" dirty="0">
                <a:solidFill>
                  <a:schemeClr val="tx1"/>
                </a:solidFill>
              </a:rPr>
              <a:t>0</a:t>
            </a:r>
            <a:endParaRPr kumimoji="1" lang="zh-CN" altLang="en-US" sz="800" dirty="0">
              <a:solidFill>
                <a:schemeClr val="tx1"/>
              </a:solidFill>
            </a:endParaRPr>
          </a:p>
        </p:txBody>
      </p:sp>
      <p:sp>
        <p:nvSpPr>
          <p:cNvPr id="86" name="矩形 85">
            <a:extLst>
              <a:ext uri="{FF2B5EF4-FFF2-40B4-BE49-F238E27FC236}">
                <a16:creationId xmlns:a16="http://schemas.microsoft.com/office/drawing/2014/main" id="{01D4C7A6-FF9C-8D45-ABF0-F4CCD868042D}"/>
              </a:ext>
            </a:extLst>
          </p:cNvPr>
          <p:cNvSpPr/>
          <p:nvPr/>
        </p:nvSpPr>
        <p:spPr>
          <a:xfrm>
            <a:off x="8687592" y="2107361"/>
            <a:ext cx="193889" cy="117928"/>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zh-CN" sz="800" dirty="0">
                <a:solidFill>
                  <a:schemeClr val="tx1"/>
                </a:solidFill>
              </a:rPr>
              <a:t>0</a:t>
            </a:r>
            <a:endParaRPr kumimoji="1" lang="zh-CN" altLang="en-US" sz="800" dirty="0">
              <a:solidFill>
                <a:schemeClr val="tx1"/>
              </a:solidFill>
            </a:endParaRPr>
          </a:p>
        </p:txBody>
      </p:sp>
      <p:sp>
        <p:nvSpPr>
          <p:cNvPr id="87" name="矩形 86">
            <a:extLst>
              <a:ext uri="{FF2B5EF4-FFF2-40B4-BE49-F238E27FC236}">
                <a16:creationId xmlns:a16="http://schemas.microsoft.com/office/drawing/2014/main" id="{BD2175AC-44F5-AB41-A265-3F578E648F9A}"/>
              </a:ext>
            </a:extLst>
          </p:cNvPr>
          <p:cNvSpPr/>
          <p:nvPr/>
        </p:nvSpPr>
        <p:spPr>
          <a:xfrm>
            <a:off x="8687592" y="1946634"/>
            <a:ext cx="193889" cy="117928"/>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zh-CN" sz="800" dirty="0">
                <a:solidFill>
                  <a:schemeClr val="tx1"/>
                </a:solidFill>
              </a:rPr>
              <a:t>0</a:t>
            </a:r>
            <a:endParaRPr kumimoji="1" lang="zh-CN" altLang="en-US" sz="800" dirty="0">
              <a:solidFill>
                <a:schemeClr val="tx1"/>
              </a:solidFill>
            </a:endParaRPr>
          </a:p>
        </p:txBody>
      </p:sp>
      <p:sp>
        <p:nvSpPr>
          <p:cNvPr id="88" name="矩形 87">
            <a:extLst>
              <a:ext uri="{FF2B5EF4-FFF2-40B4-BE49-F238E27FC236}">
                <a16:creationId xmlns:a16="http://schemas.microsoft.com/office/drawing/2014/main" id="{E698B5F4-6096-E44F-B36C-FFC099E806F3}"/>
              </a:ext>
            </a:extLst>
          </p:cNvPr>
          <p:cNvSpPr/>
          <p:nvPr/>
        </p:nvSpPr>
        <p:spPr>
          <a:xfrm>
            <a:off x="8914611" y="2107361"/>
            <a:ext cx="193889" cy="117928"/>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zh-CN" sz="800" dirty="0">
                <a:solidFill>
                  <a:schemeClr val="tx1"/>
                </a:solidFill>
              </a:rPr>
              <a:t>0</a:t>
            </a:r>
            <a:endParaRPr kumimoji="1" lang="zh-CN" altLang="en-US" sz="800" dirty="0">
              <a:solidFill>
                <a:schemeClr val="tx1"/>
              </a:solidFill>
            </a:endParaRPr>
          </a:p>
        </p:txBody>
      </p:sp>
      <p:sp>
        <p:nvSpPr>
          <p:cNvPr id="89" name="矩形 88">
            <a:extLst>
              <a:ext uri="{FF2B5EF4-FFF2-40B4-BE49-F238E27FC236}">
                <a16:creationId xmlns:a16="http://schemas.microsoft.com/office/drawing/2014/main" id="{8367BF1B-52FE-424A-9919-92528BC37F95}"/>
              </a:ext>
            </a:extLst>
          </p:cNvPr>
          <p:cNvSpPr/>
          <p:nvPr/>
        </p:nvSpPr>
        <p:spPr>
          <a:xfrm>
            <a:off x="8914611" y="1946634"/>
            <a:ext cx="193889" cy="117928"/>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zh-CN" sz="800" dirty="0">
                <a:solidFill>
                  <a:schemeClr val="tx1"/>
                </a:solidFill>
              </a:rPr>
              <a:t>0</a:t>
            </a:r>
            <a:endParaRPr kumimoji="1" lang="zh-CN" altLang="en-US" sz="800" dirty="0">
              <a:solidFill>
                <a:schemeClr val="tx1"/>
              </a:solidFill>
            </a:endParaRPr>
          </a:p>
        </p:txBody>
      </p:sp>
      <p:sp>
        <p:nvSpPr>
          <p:cNvPr id="90" name="矩形 89">
            <a:extLst>
              <a:ext uri="{FF2B5EF4-FFF2-40B4-BE49-F238E27FC236}">
                <a16:creationId xmlns:a16="http://schemas.microsoft.com/office/drawing/2014/main" id="{B9294A29-AD81-6443-8763-DE8BAEF215A4}"/>
              </a:ext>
            </a:extLst>
          </p:cNvPr>
          <p:cNvSpPr/>
          <p:nvPr/>
        </p:nvSpPr>
        <p:spPr>
          <a:xfrm>
            <a:off x="9141629" y="2107361"/>
            <a:ext cx="193889" cy="117928"/>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zh-CN" sz="800" dirty="0">
                <a:solidFill>
                  <a:schemeClr val="tx1"/>
                </a:solidFill>
              </a:rPr>
              <a:t>0</a:t>
            </a:r>
            <a:endParaRPr kumimoji="1" lang="zh-CN" altLang="en-US" sz="800" dirty="0">
              <a:solidFill>
                <a:schemeClr val="tx1"/>
              </a:solidFill>
            </a:endParaRPr>
          </a:p>
        </p:txBody>
      </p:sp>
      <p:sp>
        <p:nvSpPr>
          <p:cNvPr id="91" name="矩形 90">
            <a:extLst>
              <a:ext uri="{FF2B5EF4-FFF2-40B4-BE49-F238E27FC236}">
                <a16:creationId xmlns:a16="http://schemas.microsoft.com/office/drawing/2014/main" id="{0723B6F8-97A8-F449-BD7B-27A4ED5700BA}"/>
              </a:ext>
            </a:extLst>
          </p:cNvPr>
          <p:cNvSpPr/>
          <p:nvPr/>
        </p:nvSpPr>
        <p:spPr>
          <a:xfrm>
            <a:off x="9141629" y="1946634"/>
            <a:ext cx="193889" cy="117928"/>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zh-CN" sz="800" dirty="0">
                <a:solidFill>
                  <a:schemeClr val="tx1"/>
                </a:solidFill>
              </a:rPr>
              <a:t>0</a:t>
            </a:r>
            <a:endParaRPr kumimoji="1" lang="zh-CN" altLang="en-US" sz="800" dirty="0">
              <a:solidFill>
                <a:schemeClr val="tx1"/>
              </a:solidFill>
            </a:endParaRPr>
          </a:p>
        </p:txBody>
      </p:sp>
      <p:sp>
        <p:nvSpPr>
          <p:cNvPr id="92" name="矩形 91">
            <a:extLst>
              <a:ext uri="{FF2B5EF4-FFF2-40B4-BE49-F238E27FC236}">
                <a16:creationId xmlns:a16="http://schemas.microsoft.com/office/drawing/2014/main" id="{F8CCD632-9AB2-294F-AC00-C0B4A8D23238}"/>
              </a:ext>
            </a:extLst>
          </p:cNvPr>
          <p:cNvSpPr/>
          <p:nvPr/>
        </p:nvSpPr>
        <p:spPr>
          <a:xfrm>
            <a:off x="9368648" y="2107361"/>
            <a:ext cx="193889" cy="117928"/>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zh-CN" sz="800" dirty="0">
                <a:solidFill>
                  <a:schemeClr val="tx1"/>
                </a:solidFill>
              </a:rPr>
              <a:t>0</a:t>
            </a:r>
            <a:endParaRPr kumimoji="1" lang="zh-CN" altLang="en-US" sz="800" dirty="0">
              <a:solidFill>
                <a:schemeClr val="tx1"/>
              </a:solidFill>
            </a:endParaRPr>
          </a:p>
        </p:txBody>
      </p:sp>
      <p:sp>
        <p:nvSpPr>
          <p:cNvPr id="93" name="矩形 92">
            <a:extLst>
              <a:ext uri="{FF2B5EF4-FFF2-40B4-BE49-F238E27FC236}">
                <a16:creationId xmlns:a16="http://schemas.microsoft.com/office/drawing/2014/main" id="{D4AC2FB4-CDEC-A043-9809-742EFC5E9C21}"/>
              </a:ext>
            </a:extLst>
          </p:cNvPr>
          <p:cNvSpPr/>
          <p:nvPr/>
        </p:nvSpPr>
        <p:spPr>
          <a:xfrm>
            <a:off x="9368648" y="1946634"/>
            <a:ext cx="193889" cy="117928"/>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zh-CN" sz="800" dirty="0">
                <a:solidFill>
                  <a:schemeClr val="tx1"/>
                </a:solidFill>
              </a:rPr>
              <a:t>0</a:t>
            </a:r>
            <a:endParaRPr kumimoji="1" lang="zh-CN" altLang="en-US" sz="800" dirty="0">
              <a:solidFill>
                <a:schemeClr val="tx1"/>
              </a:solidFill>
            </a:endParaRPr>
          </a:p>
        </p:txBody>
      </p:sp>
      <p:sp>
        <p:nvSpPr>
          <p:cNvPr id="94" name="矩形 93">
            <a:extLst>
              <a:ext uri="{FF2B5EF4-FFF2-40B4-BE49-F238E27FC236}">
                <a16:creationId xmlns:a16="http://schemas.microsoft.com/office/drawing/2014/main" id="{C8D59B52-6073-8349-BFD4-1720551173B3}"/>
              </a:ext>
            </a:extLst>
          </p:cNvPr>
          <p:cNvSpPr/>
          <p:nvPr/>
        </p:nvSpPr>
        <p:spPr>
          <a:xfrm>
            <a:off x="9595666" y="2107361"/>
            <a:ext cx="193889" cy="117928"/>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zh-CN" sz="800" dirty="0">
                <a:solidFill>
                  <a:schemeClr val="tx1"/>
                </a:solidFill>
              </a:rPr>
              <a:t>0</a:t>
            </a:r>
            <a:endParaRPr kumimoji="1" lang="zh-CN" altLang="en-US" sz="800" dirty="0">
              <a:solidFill>
                <a:schemeClr val="tx1"/>
              </a:solidFill>
            </a:endParaRPr>
          </a:p>
        </p:txBody>
      </p:sp>
      <p:sp>
        <p:nvSpPr>
          <p:cNvPr id="95" name="矩形 94">
            <a:extLst>
              <a:ext uri="{FF2B5EF4-FFF2-40B4-BE49-F238E27FC236}">
                <a16:creationId xmlns:a16="http://schemas.microsoft.com/office/drawing/2014/main" id="{513EB102-60F8-E049-BA59-F11FBA059BCB}"/>
              </a:ext>
            </a:extLst>
          </p:cNvPr>
          <p:cNvSpPr/>
          <p:nvPr/>
        </p:nvSpPr>
        <p:spPr>
          <a:xfrm>
            <a:off x="9595666" y="1946634"/>
            <a:ext cx="193889" cy="117928"/>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zh-CN" sz="800" dirty="0">
                <a:solidFill>
                  <a:schemeClr val="tx1"/>
                </a:solidFill>
              </a:rPr>
              <a:t>0</a:t>
            </a:r>
            <a:endParaRPr kumimoji="1" lang="zh-CN" altLang="en-US" sz="800" dirty="0">
              <a:solidFill>
                <a:schemeClr val="tx1"/>
              </a:solidFill>
            </a:endParaRPr>
          </a:p>
        </p:txBody>
      </p:sp>
      <p:sp>
        <p:nvSpPr>
          <p:cNvPr id="96" name="矩形 95">
            <a:extLst>
              <a:ext uri="{FF2B5EF4-FFF2-40B4-BE49-F238E27FC236}">
                <a16:creationId xmlns:a16="http://schemas.microsoft.com/office/drawing/2014/main" id="{BBA05BBE-EE83-1A4C-9EC4-ADDD8B31CFC3}"/>
              </a:ext>
            </a:extLst>
          </p:cNvPr>
          <p:cNvSpPr/>
          <p:nvPr/>
        </p:nvSpPr>
        <p:spPr>
          <a:xfrm>
            <a:off x="9822685" y="2107361"/>
            <a:ext cx="193889" cy="117928"/>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zh-CN" sz="800" dirty="0">
                <a:solidFill>
                  <a:schemeClr val="tx1"/>
                </a:solidFill>
              </a:rPr>
              <a:t>0</a:t>
            </a:r>
            <a:endParaRPr kumimoji="1" lang="zh-CN" altLang="en-US" sz="800" dirty="0">
              <a:solidFill>
                <a:schemeClr val="tx1"/>
              </a:solidFill>
            </a:endParaRPr>
          </a:p>
        </p:txBody>
      </p:sp>
      <p:sp>
        <p:nvSpPr>
          <p:cNvPr id="97" name="矩形 96">
            <a:extLst>
              <a:ext uri="{FF2B5EF4-FFF2-40B4-BE49-F238E27FC236}">
                <a16:creationId xmlns:a16="http://schemas.microsoft.com/office/drawing/2014/main" id="{53EEB250-A9FD-2847-BF82-5DE28B70CDE0}"/>
              </a:ext>
            </a:extLst>
          </p:cNvPr>
          <p:cNvSpPr/>
          <p:nvPr/>
        </p:nvSpPr>
        <p:spPr>
          <a:xfrm>
            <a:off x="9822685" y="1946634"/>
            <a:ext cx="193889" cy="117928"/>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zh-CN" sz="800" dirty="0">
                <a:solidFill>
                  <a:schemeClr val="tx1"/>
                </a:solidFill>
              </a:rPr>
              <a:t>0</a:t>
            </a:r>
            <a:endParaRPr kumimoji="1" lang="zh-CN" altLang="en-US" sz="800" dirty="0">
              <a:solidFill>
                <a:schemeClr val="tx1"/>
              </a:solidFill>
            </a:endParaRPr>
          </a:p>
        </p:txBody>
      </p:sp>
      <p:sp>
        <p:nvSpPr>
          <p:cNvPr id="98" name="矩形 97">
            <a:extLst>
              <a:ext uri="{FF2B5EF4-FFF2-40B4-BE49-F238E27FC236}">
                <a16:creationId xmlns:a16="http://schemas.microsoft.com/office/drawing/2014/main" id="{29111F4E-8C79-EA4C-8864-709BBDA72075}"/>
              </a:ext>
            </a:extLst>
          </p:cNvPr>
          <p:cNvSpPr/>
          <p:nvPr/>
        </p:nvSpPr>
        <p:spPr>
          <a:xfrm>
            <a:off x="10049704" y="2107361"/>
            <a:ext cx="193889" cy="117928"/>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zh-CN" sz="800" dirty="0">
                <a:solidFill>
                  <a:schemeClr val="tx1"/>
                </a:solidFill>
              </a:rPr>
              <a:t>0</a:t>
            </a:r>
            <a:endParaRPr kumimoji="1" lang="zh-CN" altLang="en-US" sz="800" dirty="0">
              <a:solidFill>
                <a:schemeClr val="tx1"/>
              </a:solidFill>
            </a:endParaRPr>
          </a:p>
        </p:txBody>
      </p:sp>
      <p:sp>
        <p:nvSpPr>
          <p:cNvPr id="99" name="矩形 98">
            <a:extLst>
              <a:ext uri="{FF2B5EF4-FFF2-40B4-BE49-F238E27FC236}">
                <a16:creationId xmlns:a16="http://schemas.microsoft.com/office/drawing/2014/main" id="{06DFCF16-DD27-B64A-A407-E77B3F67764B}"/>
              </a:ext>
            </a:extLst>
          </p:cNvPr>
          <p:cNvSpPr/>
          <p:nvPr/>
        </p:nvSpPr>
        <p:spPr>
          <a:xfrm>
            <a:off x="10049704" y="1946634"/>
            <a:ext cx="193889" cy="117928"/>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zh-CN" sz="800" dirty="0">
                <a:solidFill>
                  <a:schemeClr val="tx1"/>
                </a:solidFill>
              </a:rPr>
              <a:t>0</a:t>
            </a:r>
            <a:endParaRPr kumimoji="1" lang="zh-CN" altLang="en-US" sz="800" dirty="0">
              <a:solidFill>
                <a:schemeClr val="tx1"/>
              </a:solidFill>
            </a:endParaRPr>
          </a:p>
        </p:txBody>
      </p:sp>
      <p:sp>
        <p:nvSpPr>
          <p:cNvPr id="100" name="矩形 99">
            <a:extLst>
              <a:ext uri="{FF2B5EF4-FFF2-40B4-BE49-F238E27FC236}">
                <a16:creationId xmlns:a16="http://schemas.microsoft.com/office/drawing/2014/main" id="{8C119BA7-C8FD-EF4F-A580-EC0A23B29957}"/>
              </a:ext>
            </a:extLst>
          </p:cNvPr>
          <p:cNvSpPr/>
          <p:nvPr/>
        </p:nvSpPr>
        <p:spPr>
          <a:xfrm>
            <a:off x="10276723" y="2107361"/>
            <a:ext cx="193889" cy="117928"/>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zh-CN" sz="800" dirty="0">
                <a:solidFill>
                  <a:schemeClr val="tx1"/>
                </a:solidFill>
              </a:rPr>
              <a:t>0</a:t>
            </a:r>
            <a:endParaRPr kumimoji="1" lang="zh-CN" altLang="en-US" sz="800" dirty="0">
              <a:solidFill>
                <a:schemeClr val="tx1"/>
              </a:solidFill>
            </a:endParaRPr>
          </a:p>
        </p:txBody>
      </p:sp>
      <p:sp>
        <p:nvSpPr>
          <p:cNvPr id="101" name="矩形 100">
            <a:extLst>
              <a:ext uri="{FF2B5EF4-FFF2-40B4-BE49-F238E27FC236}">
                <a16:creationId xmlns:a16="http://schemas.microsoft.com/office/drawing/2014/main" id="{6E906018-759E-2545-97B7-C7E1489BF35D}"/>
              </a:ext>
            </a:extLst>
          </p:cNvPr>
          <p:cNvSpPr/>
          <p:nvPr/>
        </p:nvSpPr>
        <p:spPr>
          <a:xfrm>
            <a:off x="10276723" y="1946634"/>
            <a:ext cx="193889" cy="117928"/>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zh-CN" sz="800" dirty="0">
                <a:solidFill>
                  <a:schemeClr val="tx1"/>
                </a:solidFill>
              </a:rPr>
              <a:t>0</a:t>
            </a:r>
            <a:endParaRPr kumimoji="1" lang="zh-CN" altLang="en-US" sz="800" dirty="0">
              <a:solidFill>
                <a:schemeClr val="tx1"/>
              </a:solidFill>
            </a:endParaRPr>
          </a:p>
        </p:txBody>
      </p:sp>
      <p:sp>
        <p:nvSpPr>
          <p:cNvPr id="102" name="矩形 101">
            <a:extLst>
              <a:ext uri="{FF2B5EF4-FFF2-40B4-BE49-F238E27FC236}">
                <a16:creationId xmlns:a16="http://schemas.microsoft.com/office/drawing/2014/main" id="{E00283A8-CB9B-874A-80D7-EF2BF654FF45}"/>
              </a:ext>
            </a:extLst>
          </p:cNvPr>
          <p:cNvSpPr/>
          <p:nvPr/>
        </p:nvSpPr>
        <p:spPr>
          <a:xfrm>
            <a:off x="10503741" y="2107361"/>
            <a:ext cx="193889" cy="117928"/>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zh-CN" sz="800" dirty="0">
                <a:solidFill>
                  <a:schemeClr val="tx1"/>
                </a:solidFill>
              </a:rPr>
              <a:t>0</a:t>
            </a:r>
            <a:endParaRPr kumimoji="1" lang="zh-CN" altLang="en-US" sz="800" dirty="0">
              <a:solidFill>
                <a:schemeClr val="tx1"/>
              </a:solidFill>
            </a:endParaRPr>
          </a:p>
        </p:txBody>
      </p:sp>
      <p:sp>
        <p:nvSpPr>
          <p:cNvPr id="103" name="矩形 102">
            <a:extLst>
              <a:ext uri="{FF2B5EF4-FFF2-40B4-BE49-F238E27FC236}">
                <a16:creationId xmlns:a16="http://schemas.microsoft.com/office/drawing/2014/main" id="{830990AE-5719-CB4D-9830-FE3F557167E4}"/>
              </a:ext>
            </a:extLst>
          </p:cNvPr>
          <p:cNvSpPr/>
          <p:nvPr/>
        </p:nvSpPr>
        <p:spPr>
          <a:xfrm>
            <a:off x="10503741" y="1946634"/>
            <a:ext cx="193889" cy="117928"/>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zh-CN" sz="800" dirty="0">
                <a:solidFill>
                  <a:schemeClr val="tx1"/>
                </a:solidFill>
              </a:rPr>
              <a:t>0</a:t>
            </a:r>
            <a:endParaRPr kumimoji="1" lang="zh-CN" altLang="en-US" sz="800" dirty="0">
              <a:solidFill>
                <a:schemeClr val="tx1"/>
              </a:solidFill>
            </a:endParaRPr>
          </a:p>
        </p:txBody>
      </p:sp>
      <p:sp>
        <p:nvSpPr>
          <p:cNvPr id="104" name="矩形 103">
            <a:extLst>
              <a:ext uri="{FF2B5EF4-FFF2-40B4-BE49-F238E27FC236}">
                <a16:creationId xmlns:a16="http://schemas.microsoft.com/office/drawing/2014/main" id="{F4483B19-55E7-FB42-BC8B-C04B5CB970C1}"/>
              </a:ext>
            </a:extLst>
          </p:cNvPr>
          <p:cNvSpPr/>
          <p:nvPr/>
        </p:nvSpPr>
        <p:spPr>
          <a:xfrm>
            <a:off x="10730760" y="2107361"/>
            <a:ext cx="193889" cy="117928"/>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zh-CN" sz="800" dirty="0">
                <a:solidFill>
                  <a:schemeClr val="tx1"/>
                </a:solidFill>
              </a:rPr>
              <a:t>0</a:t>
            </a:r>
            <a:endParaRPr kumimoji="1" lang="zh-CN" altLang="en-US" sz="800" dirty="0">
              <a:solidFill>
                <a:schemeClr val="tx1"/>
              </a:solidFill>
            </a:endParaRPr>
          </a:p>
        </p:txBody>
      </p:sp>
      <p:sp>
        <p:nvSpPr>
          <p:cNvPr id="105" name="矩形 104">
            <a:extLst>
              <a:ext uri="{FF2B5EF4-FFF2-40B4-BE49-F238E27FC236}">
                <a16:creationId xmlns:a16="http://schemas.microsoft.com/office/drawing/2014/main" id="{3F99F464-8CAB-DD46-90AF-E7837B8B193C}"/>
              </a:ext>
            </a:extLst>
          </p:cNvPr>
          <p:cNvSpPr/>
          <p:nvPr/>
        </p:nvSpPr>
        <p:spPr>
          <a:xfrm>
            <a:off x="10730760" y="1946634"/>
            <a:ext cx="193889" cy="117928"/>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zh-CN" sz="800" dirty="0">
                <a:solidFill>
                  <a:schemeClr val="tx1"/>
                </a:solidFill>
              </a:rPr>
              <a:t>0</a:t>
            </a:r>
            <a:endParaRPr kumimoji="1" lang="zh-CN" altLang="en-US" sz="800" dirty="0">
              <a:solidFill>
                <a:schemeClr val="tx1"/>
              </a:solidFill>
            </a:endParaRPr>
          </a:p>
        </p:txBody>
      </p:sp>
      <p:sp>
        <p:nvSpPr>
          <p:cNvPr id="106" name="矩形 105">
            <a:extLst>
              <a:ext uri="{FF2B5EF4-FFF2-40B4-BE49-F238E27FC236}">
                <a16:creationId xmlns:a16="http://schemas.microsoft.com/office/drawing/2014/main" id="{EB6BC2DE-C296-4B4D-91B2-A1A3F9A096BB}"/>
              </a:ext>
            </a:extLst>
          </p:cNvPr>
          <p:cNvSpPr/>
          <p:nvPr/>
        </p:nvSpPr>
        <p:spPr>
          <a:xfrm>
            <a:off x="10957778" y="2107361"/>
            <a:ext cx="193889" cy="117928"/>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zh-CN" sz="800" dirty="0">
                <a:solidFill>
                  <a:schemeClr val="tx1"/>
                </a:solidFill>
              </a:rPr>
              <a:t>0</a:t>
            </a:r>
            <a:endParaRPr kumimoji="1" lang="zh-CN" altLang="en-US" sz="800" dirty="0">
              <a:solidFill>
                <a:schemeClr val="tx1"/>
              </a:solidFill>
            </a:endParaRPr>
          </a:p>
        </p:txBody>
      </p:sp>
      <p:sp>
        <p:nvSpPr>
          <p:cNvPr id="107" name="矩形 106">
            <a:extLst>
              <a:ext uri="{FF2B5EF4-FFF2-40B4-BE49-F238E27FC236}">
                <a16:creationId xmlns:a16="http://schemas.microsoft.com/office/drawing/2014/main" id="{3CD56154-83FC-444E-AF4E-9B93A07312F2}"/>
              </a:ext>
            </a:extLst>
          </p:cNvPr>
          <p:cNvSpPr/>
          <p:nvPr/>
        </p:nvSpPr>
        <p:spPr>
          <a:xfrm>
            <a:off x="10957778" y="1946634"/>
            <a:ext cx="193889" cy="117928"/>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zh-CN" sz="800" dirty="0">
                <a:solidFill>
                  <a:schemeClr val="tx1"/>
                </a:solidFill>
              </a:rPr>
              <a:t>0</a:t>
            </a:r>
            <a:endParaRPr kumimoji="1" lang="zh-CN" altLang="en-US" sz="800" dirty="0">
              <a:solidFill>
                <a:schemeClr val="tx1"/>
              </a:solidFill>
            </a:endParaRPr>
          </a:p>
        </p:txBody>
      </p:sp>
      <p:sp>
        <p:nvSpPr>
          <p:cNvPr id="113" name="矩形 112">
            <a:extLst>
              <a:ext uri="{FF2B5EF4-FFF2-40B4-BE49-F238E27FC236}">
                <a16:creationId xmlns:a16="http://schemas.microsoft.com/office/drawing/2014/main" id="{C8F127B9-2720-E547-9524-5181666D9E8B}"/>
              </a:ext>
            </a:extLst>
          </p:cNvPr>
          <p:cNvSpPr/>
          <p:nvPr/>
        </p:nvSpPr>
        <p:spPr>
          <a:xfrm>
            <a:off x="10276365" y="2454002"/>
            <a:ext cx="164149" cy="166713"/>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kumimoji="1" lang="zh-CN" altLang="en-US" sz="800" dirty="0"/>
          </a:p>
        </p:txBody>
      </p:sp>
      <p:cxnSp>
        <p:nvCxnSpPr>
          <p:cNvPr id="220" name="直线箭头连接符 219">
            <a:extLst>
              <a:ext uri="{FF2B5EF4-FFF2-40B4-BE49-F238E27FC236}">
                <a16:creationId xmlns:a16="http://schemas.microsoft.com/office/drawing/2014/main" id="{1670F4D8-4F17-044D-A977-9B321E01C768}"/>
              </a:ext>
            </a:extLst>
          </p:cNvPr>
          <p:cNvCxnSpPr>
            <a:cxnSpLocks/>
          </p:cNvCxnSpPr>
          <p:nvPr/>
        </p:nvCxnSpPr>
        <p:spPr>
          <a:xfrm flipV="1">
            <a:off x="11038654" y="2633737"/>
            <a:ext cx="0" cy="13363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239" name="文本框 238">
            <a:extLst>
              <a:ext uri="{FF2B5EF4-FFF2-40B4-BE49-F238E27FC236}">
                <a16:creationId xmlns:a16="http://schemas.microsoft.com/office/drawing/2014/main" id="{1FFEB9A0-7F19-A348-83FD-FEAAA9F5A29C}"/>
              </a:ext>
            </a:extLst>
          </p:cNvPr>
          <p:cNvSpPr txBox="1"/>
          <p:nvPr/>
        </p:nvSpPr>
        <p:spPr>
          <a:xfrm>
            <a:off x="5050828" y="6237312"/>
            <a:ext cx="1755550" cy="461665"/>
          </a:xfrm>
          <a:prstGeom prst="rect">
            <a:avLst/>
          </a:prstGeom>
          <a:noFill/>
        </p:spPr>
        <p:txBody>
          <a:bodyPr wrap="square" rtlCol="0">
            <a:spAutoFit/>
          </a:bodyPr>
          <a:lstStyle/>
          <a:p>
            <a:pPr marL="171450" indent="-171450">
              <a:buFont typeface="Arial" panose="020B0604020202020204" pitchFamily="34" charset="0"/>
              <a:buChar char="•"/>
            </a:pPr>
            <a:r>
              <a:rPr kumimoji="1" lang="zh-CN" altLang="en-US" sz="1200" dirty="0">
                <a:solidFill>
                  <a:schemeClr val="tx1">
                    <a:lumMod val="75000"/>
                    <a:lumOff val="25000"/>
                  </a:schemeClr>
                </a:solidFill>
                <a:latin typeface="Microsoft YaHei" charset="-122"/>
                <a:ea typeface="Microsoft YaHei" charset="-122"/>
                <a:cs typeface="Microsoft YaHei" charset="-122"/>
              </a:rPr>
              <a:t>人名：吴京、卢靖姗</a:t>
            </a:r>
            <a:endParaRPr kumimoji="1" lang="en-US" altLang="zh-CN" sz="1200" dirty="0">
              <a:solidFill>
                <a:schemeClr val="tx1">
                  <a:lumMod val="75000"/>
                  <a:lumOff val="25000"/>
                </a:schemeClr>
              </a:solidFill>
              <a:latin typeface="Microsoft YaHei" charset="-122"/>
              <a:ea typeface="Microsoft YaHei" charset="-122"/>
              <a:cs typeface="Microsoft YaHei" charset="-122"/>
            </a:endParaRPr>
          </a:p>
          <a:p>
            <a:pPr marL="171450" indent="-171450">
              <a:buFont typeface="Arial" panose="020B0604020202020204" pitchFamily="34" charset="0"/>
              <a:buChar char="•"/>
            </a:pPr>
            <a:r>
              <a:rPr kumimoji="1" lang="zh-CN" altLang="en-US" sz="1200" dirty="0">
                <a:solidFill>
                  <a:schemeClr val="tx1">
                    <a:lumMod val="75000"/>
                    <a:lumOff val="25000"/>
                  </a:schemeClr>
                </a:solidFill>
                <a:latin typeface="Microsoft YaHei" charset="-122"/>
                <a:ea typeface="Microsoft YaHei" charset="-122"/>
                <a:cs typeface="Microsoft YaHei" charset="-122"/>
              </a:rPr>
              <a:t>电影名：战狼</a:t>
            </a:r>
            <a:r>
              <a:rPr kumimoji="1" lang="en-US" altLang="zh-CN" sz="1200" dirty="0">
                <a:solidFill>
                  <a:schemeClr val="tx1">
                    <a:lumMod val="75000"/>
                    <a:lumOff val="25000"/>
                  </a:schemeClr>
                </a:solidFill>
                <a:latin typeface="Microsoft YaHei" charset="-122"/>
                <a:ea typeface="Microsoft YaHei" charset="-122"/>
                <a:cs typeface="Microsoft YaHei" charset="-122"/>
              </a:rPr>
              <a:t>2</a:t>
            </a:r>
            <a:endParaRPr kumimoji="1" lang="zh-CN" altLang="en-US" sz="1200" dirty="0">
              <a:solidFill>
                <a:schemeClr val="tx1">
                  <a:lumMod val="75000"/>
                  <a:lumOff val="25000"/>
                </a:schemeClr>
              </a:solidFill>
              <a:latin typeface="Microsoft YaHei" charset="-122"/>
              <a:ea typeface="Microsoft YaHei" charset="-122"/>
              <a:cs typeface="Microsoft YaHei" charset="-122"/>
            </a:endParaRPr>
          </a:p>
        </p:txBody>
      </p:sp>
      <p:sp>
        <p:nvSpPr>
          <p:cNvPr id="240" name="圆角矩形 239">
            <a:extLst>
              <a:ext uri="{FF2B5EF4-FFF2-40B4-BE49-F238E27FC236}">
                <a16:creationId xmlns:a16="http://schemas.microsoft.com/office/drawing/2014/main" id="{C60FCB55-4385-E541-BF18-BAB80544154B}"/>
              </a:ext>
            </a:extLst>
          </p:cNvPr>
          <p:cNvSpPr/>
          <p:nvPr/>
        </p:nvSpPr>
        <p:spPr>
          <a:xfrm>
            <a:off x="1102668" y="2688851"/>
            <a:ext cx="193889" cy="188684"/>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kumimoji="1" lang="zh-CN" altLang="en-US" sz="800" dirty="0">
              <a:solidFill>
                <a:schemeClr val="tx1"/>
              </a:solidFill>
            </a:endParaRPr>
          </a:p>
        </p:txBody>
      </p:sp>
      <p:sp>
        <p:nvSpPr>
          <p:cNvPr id="241" name="圆角矩形 240">
            <a:extLst>
              <a:ext uri="{FF2B5EF4-FFF2-40B4-BE49-F238E27FC236}">
                <a16:creationId xmlns:a16="http://schemas.microsoft.com/office/drawing/2014/main" id="{17FC6AE9-AC4C-A141-AC2C-E1B1A733DFB6}"/>
              </a:ext>
            </a:extLst>
          </p:cNvPr>
          <p:cNvSpPr/>
          <p:nvPr/>
        </p:nvSpPr>
        <p:spPr>
          <a:xfrm>
            <a:off x="2008101" y="2688851"/>
            <a:ext cx="193889" cy="188684"/>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kumimoji="1" lang="zh-CN" altLang="en-US" sz="800" dirty="0">
                <a:solidFill>
                  <a:schemeClr val="tx1"/>
                </a:solidFill>
              </a:rPr>
              <a:t>是</a:t>
            </a:r>
          </a:p>
        </p:txBody>
      </p:sp>
      <p:sp>
        <p:nvSpPr>
          <p:cNvPr id="242" name="圆角矩形 241">
            <a:extLst>
              <a:ext uri="{FF2B5EF4-FFF2-40B4-BE49-F238E27FC236}">
                <a16:creationId xmlns:a16="http://schemas.microsoft.com/office/drawing/2014/main" id="{8EA58718-05F5-0D48-BC34-AA2AE60A77DE}"/>
              </a:ext>
            </a:extLst>
          </p:cNvPr>
          <p:cNvSpPr/>
          <p:nvPr/>
        </p:nvSpPr>
        <p:spPr>
          <a:xfrm>
            <a:off x="1781082" y="2688851"/>
            <a:ext cx="193889" cy="188684"/>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kumimoji="1" lang="en-US" altLang="zh-CN" sz="800" dirty="0">
                <a:solidFill>
                  <a:schemeClr val="tx1"/>
                </a:solidFill>
              </a:rPr>
              <a:t>2</a:t>
            </a:r>
            <a:endParaRPr kumimoji="1" lang="zh-CN" altLang="en-US" sz="800" dirty="0">
              <a:solidFill>
                <a:schemeClr val="tx1"/>
              </a:solidFill>
            </a:endParaRPr>
          </a:p>
        </p:txBody>
      </p:sp>
      <p:sp>
        <p:nvSpPr>
          <p:cNvPr id="243" name="圆角矩形 242">
            <a:extLst>
              <a:ext uri="{FF2B5EF4-FFF2-40B4-BE49-F238E27FC236}">
                <a16:creationId xmlns:a16="http://schemas.microsoft.com/office/drawing/2014/main" id="{8A85C0F3-0B5E-884D-A3DF-EE1B0FFD0DDD}"/>
              </a:ext>
            </a:extLst>
          </p:cNvPr>
          <p:cNvSpPr/>
          <p:nvPr/>
        </p:nvSpPr>
        <p:spPr>
          <a:xfrm>
            <a:off x="1554064" y="2688851"/>
            <a:ext cx="193889" cy="188684"/>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kumimoji="1" lang="zh-CN" altLang="en-US" sz="800" dirty="0">
                <a:solidFill>
                  <a:schemeClr val="tx1"/>
                </a:solidFill>
              </a:rPr>
              <a:t>狼</a:t>
            </a:r>
          </a:p>
        </p:txBody>
      </p:sp>
      <p:sp>
        <p:nvSpPr>
          <p:cNvPr id="244" name="圆角矩形 243">
            <a:extLst>
              <a:ext uri="{FF2B5EF4-FFF2-40B4-BE49-F238E27FC236}">
                <a16:creationId xmlns:a16="http://schemas.microsoft.com/office/drawing/2014/main" id="{76BA2E34-D7AD-0A41-8A2F-C43CB230FAB3}"/>
              </a:ext>
            </a:extLst>
          </p:cNvPr>
          <p:cNvSpPr/>
          <p:nvPr/>
        </p:nvSpPr>
        <p:spPr>
          <a:xfrm>
            <a:off x="1327045" y="2688851"/>
            <a:ext cx="193889" cy="188684"/>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kumimoji="1" lang="zh-CN" altLang="en-US" sz="800" dirty="0">
                <a:solidFill>
                  <a:schemeClr val="tx1"/>
                </a:solidFill>
              </a:rPr>
              <a:t>战</a:t>
            </a:r>
          </a:p>
        </p:txBody>
      </p:sp>
      <p:sp>
        <p:nvSpPr>
          <p:cNvPr id="245" name="圆角矩形 244">
            <a:extLst>
              <a:ext uri="{FF2B5EF4-FFF2-40B4-BE49-F238E27FC236}">
                <a16:creationId xmlns:a16="http://schemas.microsoft.com/office/drawing/2014/main" id="{34C1BAF9-E902-E049-A625-76D43C2F9DC2}"/>
              </a:ext>
            </a:extLst>
          </p:cNvPr>
          <p:cNvSpPr/>
          <p:nvPr/>
        </p:nvSpPr>
        <p:spPr>
          <a:xfrm>
            <a:off x="3370213" y="2688851"/>
            <a:ext cx="193889" cy="188684"/>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kumimoji="1" lang="zh-CN" altLang="en-US" sz="800" dirty="0">
                <a:solidFill>
                  <a:schemeClr val="tx1"/>
                </a:solidFill>
              </a:rPr>
              <a:t>珊</a:t>
            </a:r>
          </a:p>
        </p:txBody>
      </p:sp>
      <p:sp>
        <p:nvSpPr>
          <p:cNvPr id="246" name="圆角矩形 245">
            <a:extLst>
              <a:ext uri="{FF2B5EF4-FFF2-40B4-BE49-F238E27FC236}">
                <a16:creationId xmlns:a16="http://schemas.microsoft.com/office/drawing/2014/main" id="{A63B0EFD-0E25-B046-A6C9-7476FB6C80D7}"/>
              </a:ext>
            </a:extLst>
          </p:cNvPr>
          <p:cNvSpPr/>
          <p:nvPr/>
        </p:nvSpPr>
        <p:spPr>
          <a:xfrm>
            <a:off x="3143194" y="2688851"/>
            <a:ext cx="193889" cy="188684"/>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kumimoji="1" lang="zh-CN" altLang="en-US" sz="800" dirty="0">
                <a:solidFill>
                  <a:schemeClr val="tx1"/>
                </a:solidFill>
              </a:rPr>
              <a:t>靖</a:t>
            </a:r>
          </a:p>
        </p:txBody>
      </p:sp>
      <p:sp>
        <p:nvSpPr>
          <p:cNvPr id="247" name="圆角矩形 246">
            <a:extLst>
              <a:ext uri="{FF2B5EF4-FFF2-40B4-BE49-F238E27FC236}">
                <a16:creationId xmlns:a16="http://schemas.microsoft.com/office/drawing/2014/main" id="{35A4E745-DFE5-8244-8558-E0B7275FF0B1}"/>
              </a:ext>
            </a:extLst>
          </p:cNvPr>
          <p:cNvSpPr/>
          <p:nvPr/>
        </p:nvSpPr>
        <p:spPr>
          <a:xfrm>
            <a:off x="2916176" y="2688851"/>
            <a:ext cx="193889" cy="188684"/>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kumimoji="1" lang="zh-CN" altLang="en-US" sz="800" dirty="0">
                <a:solidFill>
                  <a:schemeClr val="tx1"/>
                </a:solidFill>
              </a:rPr>
              <a:t>卢</a:t>
            </a:r>
          </a:p>
        </p:txBody>
      </p:sp>
      <p:sp>
        <p:nvSpPr>
          <p:cNvPr id="248" name="圆角矩形 247">
            <a:extLst>
              <a:ext uri="{FF2B5EF4-FFF2-40B4-BE49-F238E27FC236}">
                <a16:creationId xmlns:a16="http://schemas.microsoft.com/office/drawing/2014/main" id="{E82AB4D1-F4DA-B54D-9671-95FB89171EFC}"/>
              </a:ext>
            </a:extLst>
          </p:cNvPr>
          <p:cNvSpPr/>
          <p:nvPr/>
        </p:nvSpPr>
        <p:spPr>
          <a:xfrm>
            <a:off x="2689157" y="2688851"/>
            <a:ext cx="193889" cy="188684"/>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kumimoji="1" lang="zh-CN" altLang="en-US" sz="800" dirty="0">
                <a:solidFill>
                  <a:schemeClr val="tx1"/>
                </a:solidFill>
              </a:rPr>
              <a:t>、</a:t>
            </a:r>
          </a:p>
        </p:txBody>
      </p:sp>
      <p:sp>
        <p:nvSpPr>
          <p:cNvPr id="249" name="圆角矩形 248">
            <a:extLst>
              <a:ext uri="{FF2B5EF4-FFF2-40B4-BE49-F238E27FC236}">
                <a16:creationId xmlns:a16="http://schemas.microsoft.com/office/drawing/2014/main" id="{474BF732-FD8C-BC44-857D-7BE14FE424B5}"/>
              </a:ext>
            </a:extLst>
          </p:cNvPr>
          <p:cNvSpPr/>
          <p:nvPr/>
        </p:nvSpPr>
        <p:spPr>
          <a:xfrm>
            <a:off x="2462139" y="2688851"/>
            <a:ext cx="193889" cy="188684"/>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kumimoji="1" lang="zh-CN" altLang="en-US" sz="800" dirty="0">
                <a:solidFill>
                  <a:schemeClr val="tx1"/>
                </a:solidFill>
              </a:rPr>
              <a:t>京</a:t>
            </a:r>
          </a:p>
        </p:txBody>
      </p:sp>
      <p:sp>
        <p:nvSpPr>
          <p:cNvPr id="250" name="圆角矩形 249">
            <a:extLst>
              <a:ext uri="{FF2B5EF4-FFF2-40B4-BE49-F238E27FC236}">
                <a16:creationId xmlns:a16="http://schemas.microsoft.com/office/drawing/2014/main" id="{5BB1BCB5-3C91-2249-89BA-8905392907E6}"/>
              </a:ext>
            </a:extLst>
          </p:cNvPr>
          <p:cNvSpPr/>
          <p:nvPr/>
        </p:nvSpPr>
        <p:spPr>
          <a:xfrm>
            <a:off x="2235120" y="2688851"/>
            <a:ext cx="193889" cy="188684"/>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kumimoji="1" lang="zh-CN" altLang="en-US" sz="800" dirty="0">
                <a:solidFill>
                  <a:schemeClr val="tx1"/>
                </a:solidFill>
              </a:rPr>
              <a:t>吴</a:t>
            </a:r>
          </a:p>
        </p:txBody>
      </p:sp>
      <p:sp>
        <p:nvSpPr>
          <p:cNvPr id="251" name="圆角矩形 250">
            <a:extLst>
              <a:ext uri="{FF2B5EF4-FFF2-40B4-BE49-F238E27FC236}">
                <a16:creationId xmlns:a16="http://schemas.microsoft.com/office/drawing/2014/main" id="{F1E90CEC-7A68-774A-83C3-64E1F4BFF57C}"/>
              </a:ext>
            </a:extLst>
          </p:cNvPr>
          <p:cNvSpPr/>
          <p:nvPr/>
        </p:nvSpPr>
        <p:spPr>
          <a:xfrm>
            <a:off x="4741245" y="2687559"/>
            <a:ext cx="193889" cy="188684"/>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kumimoji="1" lang="zh-CN" altLang="en-US" sz="800">
              <a:solidFill>
                <a:schemeClr val="tx1"/>
              </a:solidFill>
            </a:endParaRPr>
          </a:p>
        </p:txBody>
      </p:sp>
      <p:sp>
        <p:nvSpPr>
          <p:cNvPr id="252" name="圆角矩形 251">
            <a:extLst>
              <a:ext uri="{FF2B5EF4-FFF2-40B4-BE49-F238E27FC236}">
                <a16:creationId xmlns:a16="http://schemas.microsoft.com/office/drawing/2014/main" id="{5D8A9EBD-8449-6A4A-9C54-0704C5AB0370}"/>
              </a:ext>
            </a:extLst>
          </p:cNvPr>
          <p:cNvSpPr/>
          <p:nvPr/>
        </p:nvSpPr>
        <p:spPr>
          <a:xfrm>
            <a:off x="4514226" y="2687559"/>
            <a:ext cx="193889" cy="188684"/>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kumimoji="1" lang="zh-CN" altLang="en-US" sz="800" dirty="0">
                <a:solidFill>
                  <a:schemeClr val="tx1"/>
                </a:solidFill>
              </a:rPr>
              <a:t>。</a:t>
            </a:r>
          </a:p>
        </p:txBody>
      </p:sp>
      <p:sp>
        <p:nvSpPr>
          <p:cNvPr id="253" name="圆角矩形 252">
            <a:extLst>
              <a:ext uri="{FF2B5EF4-FFF2-40B4-BE49-F238E27FC236}">
                <a16:creationId xmlns:a16="http://schemas.microsoft.com/office/drawing/2014/main" id="{7C109BAF-493B-AD4F-B674-E18696E89F0E}"/>
              </a:ext>
            </a:extLst>
          </p:cNvPr>
          <p:cNvSpPr/>
          <p:nvPr/>
        </p:nvSpPr>
        <p:spPr>
          <a:xfrm>
            <a:off x="4287207" y="2687559"/>
            <a:ext cx="193889" cy="188684"/>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kumimoji="1" lang="zh-CN" altLang="en-US" sz="800" dirty="0">
                <a:solidFill>
                  <a:schemeClr val="tx1"/>
                </a:solidFill>
              </a:rPr>
              <a:t>的</a:t>
            </a:r>
          </a:p>
        </p:txBody>
      </p:sp>
      <p:sp>
        <p:nvSpPr>
          <p:cNvPr id="254" name="圆角矩形 253">
            <a:extLst>
              <a:ext uri="{FF2B5EF4-FFF2-40B4-BE49-F238E27FC236}">
                <a16:creationId xmlns:a16="http://schemas.microsoft.com/office/drawing/2014/main" id="{E46A9869-5C53-7342-B6B1-16C6AA58A34F}"/>
              </a:ext>
            </a:extLst>
          </p:cNvPr>
          <p:cNvSpPr/>
          <p:nvPr/>
        </p:nvSpPr>
        <p:spPr>
          <a:xfrm>
            <a:off x="4052418" y="2687559"/>
            <a:ext cx="193889" cy="188684"/>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kumimoji="1" lang="zh-CN" altLang="en-US" sz="800" dirty="0">
                <a:solidFill>
                  <a:schemeClr val="tx1"/>
                </a:solidFill>
              </a:rPr>
              <a:t>演</a:t>
            </a:r>
          </a:p>
        </p:txBody>
      </p:sp>
      <p:sp>
        <p:nvSpPr>
          <p:cNvPr id="255" name="圆角矩形 254">
            <a:extLst>
              <a:ext uri="{FF2B5EF4-FFF2-40B4-BE49-F238E27FC236}">
                <a16:creationId xmlns:a16="http://schemas.microsoft.com/office/drawing/2014/main" id="{82F3F9B6-EC39-EB4A-8169-DE064F93CACA}"/>
              </a:ext>
            </a:extLst>
          </p:cNvPr>
          <p:cNvSpPr/>
          <p:nvPr/>
        </p:nvSpPr>
        <p:spPr>
          <a:xfrm>
            <a:off x="3825400" y="2687559"/>
            <a:ext cx="193889" cy="188684"/>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kumimoji="1" lang="zh-CN" altLang="en-US" sz="800" dirty="0">
                <a:solidFill>
                  <a:schemeClr val="tx1"/>
                </a:solidFill>
              </a:rPr>
              <a:t>主</a:t>
            </a:r>
          </a:p>
        </p:txBody>
      </p:sp>
      <p:sp>
        <p:nvSpPr>
          <p:cNvPr id="256" name="圆角矩形 255">
            <a:extLst>
              <a:ext uri="{FF2B5EF4-FFF2-40B4-BE49-F238E27FC236}">
                <a16:creationId xmlns:a16="http://schemas.microsoft.com/office/drawing/2014/main" id="{41B08354-61C7-DE49-B518-77653BD4BD9D}"/>
              </a:ext>
            </a:extLst>
          </p:cNvPr>
          <p:cNvSpPr/>
          <p:nvPr/>
        </p:nvSpPr>
        <p:spPr>
          <a:xfrm>
            <a:off x="3597231" y="2688851"/>
            <a:ext cx="193889" cy="188684"/>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kumimoji="1" lang="zh-CN" altLang="en-US" sz="800" dirty="0">
                <a:solidFill>
                  <a:schemeClr val="tx1"/>
                </a:solidFill>
              </a:rPr>
              <a:t>等</a:t>
            </a:r>
          </a:p>
        </p:txBody>
      </p:sp>
      <p:sp>
        <p:nvSpPr>
          <p:cNvPr id="257" name="文本框 256">
            <a:extLst>
              <a:ext uri="{FF2B5EF4-FFF2-40B4-BE49-F238E27FC236}">
                <a16:creationId xmlns:a16="http://schemas.microsoft.com/office/drawing/2014/main" id="{914C640A-433A-C14C-99FF-6C8C47BCEAA7}"/>
              </a:ext>
            </a:extLst>
          </p:cNvPr>
          <p:cNvSpPr txBox="1"/>
          <p:nvPr/>
        </p:nvSpPr>
        <p:spPr>
          <a:xfrm>
            <a:off x="1010473" y="2687559"/>
            <a:ext cx="401234" cy="215444"/>
          </a:xfrm>
          <a:prstGeom prst="rect">
            <a:avLst/>
          </a:prstGeom>
          <a:noFill/>
        </p:spPr>
        <p:txBody>
          <a:bodyPr wrap="square" rtlCol="0">
            <a:spAutoFit/>
          </a:bodyPr>
          <a:lstStyle/>
          <a:p>
            <a:r>
              <a:rPr kumimoji="1" lang="en-US" altLang="zh-CN" sz="800" dirty="0"/>
              <a:t>CLS</a:t>
            </a:r>
            <a:r>
              <a:rPr kumimoji="1" lang="zh-CN" altLang="en-US" sz="800" dirty="0"/>
              <a:t>                                             </a:t>
            </a:r>
          </a:p>
        </p:txBody>
      </p:sp>
      <p:sp>
        <p:nvSpPr>
          <p:cNvPr id="258" name="文本框 257">
            <a:extLst>
              <a:ext uri="{FF2B5EF4-FFF2-40B4-BE49-F238E27FC236}">
                <a16:creationId xmlns:a16="http://schemas.microsoft.com/office/drawing/2014/main" id="{95575719-4C26-FA43-B54B-B9FEE45B760A}"/>
              </a:ext>
            </a:extLst>
          </p:cNvPr>
          <p:cNvSpPr txBox="1"/>
          <p:nvPr/>
        </p:nvSpPr>
        <p:spPr>
          <a:xfrm>
            <a:off x="4656365" y="2674179"/>
            <a:ext cx="394463" cy="215444"/>
          </a:xfrm>
          <a:prstGeom prst="rect">
            <a:avLst/>
          </a:prstGeom>
          <a:noFill/>
        </p:spPr>
        <p:txBody>
          <a:bodyPr wrap="square" rtlCol="0">
            <a:spAutoFit/>
          </a:bodyPr>
          <a:lstStyle/>
          <a:p>
            <a:r>
              <a:rPr kumimoji="1" lang="en-US" altLang="zh-CN" sz="800" dirty="0"/>
              <a:t>SEP</a:t>
            </a:r>
            <a:r>
              <a:rPr kumimoji="1" lang="zh-CN" altLang="en-US" sz="800" dirty="0"/>
              <a:t>                                             </a:t>
            </a:r>
          </a:p>
        </p:txBody>
      </p:sp>
      <p:sp>
        <p:nvSpPr>
          <p:cNvPr id="259" name="矩形 258">
            <a:extLst>
              <a:ext uri="{FF2B5EF4-FFF2-40B4-BE49-F238E27FC236}">
                <a16:creationId xmlns:a16="http://schemas.microsoft.com/office/drawing/2014/main" id="{E3D655EB-509F-2B41-B257-CD1B903331ED}"/>
              </a:ext>
            </a:extLst>
          </p:cNvPr>
          <p:cNvSpPr/>
          <p:nvPr/>
        </p:nvSpPr>
        <p:spPr>
          <a:xfrm>
            <a:off x="1055440" y="2060848"/>
            <a:ext cx="3926073" cy="467276"/>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kumimoji="1" lang="en-US" altLang="zh-CN" sz="800" dirty="0"/>
              <a:t>BERT/</a:t>
            </a:r>
            <a:r>
              <a:rPr kumimoji="1" lang="en-US" altLang="zh-CN" sz="800" dirty="0" err="1"/>
              <a:t>RoBERTa</a:t>
            </a:r>
            <a:r>
              <a:rPr kumimoji="1" lang="en-US" altLang="zh-CN" sz="800" dirty="0"/>
              <a:t>/</a:t>
            </a:r>
            <a:r>
              <a:rPr kumimoji="1" lang="en-US" altLang="zh-CN" sz="800" dirty="0" err="1"/>
              <a:t>StructBERT</a:t>
            </a:r>
            <a:endParaRPr kumimoji="1" lang="zh-CN" altLang="en-US" sz="800" dirty="0"/>
          </a:p>
        </p:txBody>
      </p:sp>
      <p:cxnSp>
        <p:nvCxnSpPr>
          <p:cNvPr id="260" name="直线箭头连接符 259">
            <a:extLst>
              <a:ext uri="{FF2B5EF4-FFF2-40B4-BE49-F238E27FC236}">
                <a16:creationId xmlns:a16="http://schemas.microsoft.com/office/drawing/2014/main" id="{5D8935C9-B9FC-BC4D-9B87-DD4E74EA7033}"/>
              </a:ext>
            </a:extLst>
          </p:cNvPr>
          <p:cNvCxnSpPr>
            <a:cxnSpLocks/>
          </p:cNvCxnSpPr>
          <p:nvPr/>
        </p:nvCxnSpPr>
        <p:spPr>
          <a:xfrm flipV="1">
            <a:off x="1199613" y="2528125"/>
            <a:ext cx="0" cy="16072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61" name="直线箭头连接符 260">
            <a:extLst>
              <a:ext uri="{FF2B5EF4-FFF2-40B4-BE49-F238E27FC236}">
                <a16:creationId xmlns:a16="http://schemas.microsoft.com/office/drawing/2014/main" id="{24F010A5-043B-3E49-966B-6B85FFEFCBD3}"/>
              </a:ext>
            </a:extLst>
          </p:cNvPr>
          <p:cNvCxnSpPr>
            <a:cxnSpLocks/>
          </p:cNvCxnSpPr>
          <p:nvPr/>
        </p:nvCxnSpPr>
        <p:spPr>
          <a:xfrm flipV="1">
            <a:off x="1422945" y="2533588"/>
            <a:ext cx="0" cy="16072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62" name="直线箭头连接符 261">
            <a:extLst>
              <a:ext uri="{FF2B5EF4-FFF2-40B4-BE49-F238E27FC236}">
                <a16:creationId xmlns:a16="http://schemas.microsoft.com/office/drawing/2014/main" id="{86A7C89A-8429-B947-9C58-AFCC6ED8317B}"/>
              </a:ext>
            </a:extLst>
          </p:cNvPr>
          <p:cNvCxnSpPr>
            <a:cxnSpLocks/>
          </p:cNvCxnSpPr>
          <p:nvPr/>
        </p:nvCxnSpPr>
        <p:spPr>
          <a:xfrm flipV="1">
            <a:off x="1422945" y="1931271"/>
            <a:ext cx="0" cy="13363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63" name="直线箭头连接符 262">
            <a:extLst>
              <a:ext uri="{FF2B5EF4-FFF2-40B4-BE49-F238E27FC236}">
                <a16:creationId xmlns:a16="http://schemas.microsoft.com/office/drawing/2014/main" id="{81735501-69A4-A04E-B7BE-2D9AFA530F5F}"/>
              </a:ext>
            </a:extLst>
          </p:cNvPr>
          <p:cNvCxnSpPr>
            <a:cxnSpLocks/>
          </p:cNvCxnSpPr>
          <p:nvPr/>
        </p:nvCxnSpPr>
        <p:spPr>
          <a:xfrm flipV="1">
            <a:off x="2330708" y="1931271"/>
            <a:ext cx="0" cy="13363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64" name="直线箭头连接符 263">
            <a:extLst>
              <a:ext uri="{FF2B5EF4-FFF2-40B4-BE49-F238E27FC236}">
                <a16:creationId xmlns:a16="http://schemas.microsoft.com/office/drawing/2014/main" id="{E87DD62B-AF83-284E-84FB-E18D4439AD78}"/>
              </a:ext>
            </a:extLst>
          </p:cNvPr>
          <p:cNvCxnSpPr>
            <a:cxnSpLocks/>
          </p:cNvCxnSpPr>
          <p:nvPr/>
        </p:nvCxnSpPr>
        <p:spPr>
          <a:xfrm flipV="1">
            <a:off x="2557649" y="1931271"/>
            <a:ext cx="0" cy="13363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65" name="直线箭头连接符 264">
            <a:extLst>
              <a:ext uri="{FF2B5EF4-FFF2-40B4-BE49-F238E27FC236}">
                <a16:creationId xmlns:a16="http://schemas.microsoft.com/office/drawing/2014/main" id="{0F971C8A-737E-9C47-BA30-CD9E8800E286}"/>
              </a:ext>
            </a:extLst>
          </p:cNvPr>
          <p:cNvCxnSpPr>
            <a:cxnSpLocks/>
          </p:cNvCxnSpPr>
          <p:nvPr/>
        </p:nvCxnSpPr>
        <p:spPr>
          <a:xfrm flipV="1">
            <a:off x="3011531" y="1931271"/>
            <a:ext cx="0" cy="13363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66" name="直线箭头连接符 265">
            <a:extLst>
              <a:ext uri="{FF2B5EF4-FFF2-40B4-BE49-F238E27FC236}">
                <a16:creationId xmlns:a16="http://schemas.microsoft.com/office/drawing/2014/main" id="{44EFECD5-4C57-BD4A-8D30-FE9763FA6FAF}"/>
              </a:ext>
            </a:extLst>
          </p:cNvPr>
          <p:cNvCxnSpPr>
            <a:cxnSpLocks/>
          </p:cNvCxnSpPr>
          <p:nvPr/>
        </p:nvCxnSpPr>
        <p:spPr>
          <a:xfrm flipV="1">
            <a:off x="3465412" y="1931271"/>
            <a:ext cx="0" cy="13363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67" name="直线箭头连接符 266">
            <a:extLst>
              <a:ext uri="{FF2B5EF4-FFF2-40B4-BE49-F238E27FC236}">
                <a16:creationId xmlns:a16="http://schemas.microsoft.com/office/drawing/2014/main" id="{F55A0DF8-50F3-914C-9090-BE6236D8D581}"/>
              </a:ext>
            </a:extLst>
          </p:cNvPr>
          <p:cNvCxnSpPr>
            <a:cxnSpLocks/>
          </p:cNvCxnSpPr>
          <p:nvPr/>
        </p:nvCxnSpPr>
        <p:spPr>
          <a:xfrm flipV="1">
            <a:off x="2329670" y="2533588"/>
            <a:ext cx="0" cy="16072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68" name="直线箭头连接符 267">
            <a:extLst>
              <a:ext uri="{FF2B5EF4-FFF2-40B4-BE49-F238E27FC236}">
                <a16:creationId xmlns:a16="http://schemas.microsoft.com/office/drawing/2014/main" id="{47EEDF4C-4FAA-F446-8E33-FDF79120ABCD}"/>
              </a:ext>
            </a:extLst>
          </p:cNvPr>
          <p:cNvCxnSpPr>
            <a:cxnSpLocks/>
          </p:cNvCxnSpPr>
          <p:nvPr/>
        </p:nvCxnSpPr>
        <p:spPr>
          <a:xfrm flipV="1">
            <a:off x="2554504" y="2533588"/>
            <a:ext cx="0" cy="16072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69" name="直线箭头连接符 268">
            <a:extLst>
              <a:ext uri="{FF2B5EF4-FFF2-40B4-BE49-F238E27FC236}">
                <a16:creationId xmlns:a16="http://schemas.microsoft.com/office/drawing/2014/main" id="{9EC92610-3177-3741-B2C6-CC5420BD0275}"/>
              </a:ext>
            </a:extLst>
          </p:cNvPr>
          <p:cNvCxnSpPr>
            <a:cxnSpLocks/>
          </p:cNvCxnSpPr>
          <p:nvPr/>
        </p:nvCxnSpPr>
        <p:spPr>
          <a:xfrm flipV="1">
            <a:off x="3013120" y="2533588"/>
            <a:ext cx="0" cy="16072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70" name="直线箭头连接符 269">
            <a:extLst>
              <a:ext uri="{FF2B5EF4-FFF2-40B4-BE49-F238E27FC236}">
                <a16:creationId xmlns:a16="http://schemas.microsoft.com/office/drawing/2014/main" id="{7438B472-8147-9549-8C28-97B15D00D09D}"/>
              </a:ext>
            </a:extLst>
          </p:cNvPr>
          <p:cNvCxnSpPr>
            <a:cxnSpLocks/>
          </p:cNvCxnSpPr>
          <p:nvPr/>
        </p:nvCxnSpPr>
        <p:spPr>
          <a:xfrm flipV="1">
            <a:off x="3465589" y="2533588"/>
            <a:ext cx="0" cy="16072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71" name="直线箭头连接符 270">
            <a:extLst>
              <a:ext uri="{FF2B5EF4-FFF2-40B4-BE49-F238E27FC236}">
                <a16:creationId xmlns:a16="http://schemas.microsoft.com/office/drawing/2014/main" id="{A9C228F1-6893-8D44-8248-304259DFB80A}"/>
              </a:ext>
            </a:extLst>
          </p:cNvPr>
          <p:cNvCxnSpPr>
            <a:cxnSpLocks/>
          </p:cNvCxnSpPr>
          <p:nvPr/>
        </p:nvCxnSpPr>
        <p:spPr>
          <a:xfrm flipV="1">
            <a:off x="3238471" y="1931271"/>
            <a:ext cx="0" cy="13363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72" name="直线箭头连接符 271">
            <a:extLst>
              <a:ext uri="{FF2B5EF4-FFF2-40B4-BE49-F238E27FC236}">
                <a16:creationId xmlns:a16="http://schemas.microsoft.com/office/drawing/2014/main" id="{B089B046-15B5-9747-8F90-5DE69D32CCB2}"/>
              </a:ext>
            </a:extLst>
          </p:cNvPr>
          <p:cNvCxnSpPr>
            <a:cxnSpLocks/>
          </p:cNvCxnSpPr>
          <p:nvPr/>
        </p:nvCxnSpPr>
        <p:spPr>
          <a:xfrm flipV="1">
            <a:off x="3247338" y="2533588"/>
            <a:ext cx="0" cy="16072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73" name="直线箭头连接符 272">
            <a:extLst>
              <a:ext uri="{FF2B5EF4-FFF2-40B4-BE49-F238E27FC236}">
                <a16:creationId xmlns:a16="http://schemas.microsoft.com/office/drawing/2014/main" id="{AF2EC43A-AEA5-7D4A-9841-E8BA03E4ABA7}"/>
              </a:ext>
            </a:extLst>
          </p:cNvPr>
          <p:cNvCxnSpPr>
            <a:cxnSpLocks/>
          </p:cNvCxnSpPr>
          <p:nvPr/>
        </p:nvCxnSpPr>
        <p:spPr>
          <a:xfrm flipV="1">
            <a:off x="1650844" y="2533588"/>
            <a:ext cx="0" cy="16072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74" name="直线箭头连接符 273">
            <a:extLst>
              <a:ext uri="{FF2B5EF4-FFF2-40B4-BE49-F238E27FC236}">
                <a16:creationId xmlns:a16="http://schemas.microsoft.com/office/drawing/2014/main" id="{F23F9DEC-EEBB-304A-9398-C97B4468F065}"/>
              </a:ext>
            </a:extLst>
          </p:cNvPr>
          <p:cNvCxnSpPr>
            <a:cxnSpLocks/>
          </p:cNvCxnSpPr>
          <p:nvPr/>
        </p:nvCxnSpPr>
        <p:spPr>
          <a:xfrm flipV="1">
            <a:off x="1879650" y="2533588"/>
            <a:ext cx="0" cy="16072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75" name="直线箭头连接符 274">
            <a:extLst>
              <a:ext uri="{FF2B5EF4-FFF2-40B4-BE49-F238E27FC236}">
                <a16:creationId xmlns:a16="http://schemas.microsoft.com/office/drawing/2014/main" id="{F7002160-BF98-6E4E-BEDE-38E69A4F92A2}"/>
              </a:ext>
            </a:extLst>
          </p:cNvPr>
          <p:cNvCxnSpPr>
            <a:cxnSpLocks/>
          </p:cNvCxnSpPr>
          <p:nvPr/>
        </p:nvCxnSpPr>
        <p:spPr>
          <a:xfrm flipV="1">
            <a:off x="2103008" y="2533588"/>
            <a:ext cx="0" cy="16072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76" name="直线箭头连接符 275">
            <a:extLst>
              <a:ext uri="{FF2B5EF4-FFF2-40B4-BE49-F238E27FC236}">
                <a16:creationId xmlns:a16="http://schemas.microsoft.com/office/drawing/2014/main" id="{F2A0428E-1B1A-CB44-AE7A-E33D5586311E}"/>
              </a:ext>
            </a:extLst>
          </p:cNvPr>
          <p:cNvCxnSpPr>
            <a:cxnSpLocks/>
          </p:cNvCxnSpPr>
          <p:nvPr/>
        </p:nvCxnSpPr>
        <p:spPr>
          <a:xfrm flipV="1">
            <a:off x="3693758" y="2533588"/>
            <a:ext cx="0" cy="16072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77" name="直线箭头连接符 276">
            <a:extLst>
              <a:ext uri="{FF2B5EF4-FFF2-40B4-BE49-F238E27FC236}">
                <a16:creationId xmlns:a16="http://schemas.microsoft.com/office/drawing/2014/main" id="{21292931-4015-6946-9C6C-991BDDB9C110}"/>
              </a:ext>
            </a:extLst>
          </p:cNvPr>
          <p:cNvCxnSpPr>
            <a:cxnSpLocks/>
          </p:cNvCxnSpPr>
          <p:nvPr/>
        </p:nvCxnSpPr>
        <p:spPr>
          <a:xfrm flipV="1">
            <a:off x="3912818" y="2532295"/>
            <a:ext cx="0" cy="16072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78" name="直线箭头连接符 277">
            <a:extLst>
              <a:ext uri="{FF2B5EF4-FFF2-40B4-BE49-F238E27FC236}">
                <a16:creationId xmlns:a16="http://schemas.microsoft.com/office/drawing/2014/main" id="{979B3CCB-F061-0A4A-B820-F9A8BDF55F38}"/>
              </a:ext>
            </a:extLst>
          </p:cNvPr>
          <p:cNvCxnSpPr>
            <a:cxnSpLocks/>
          </p:cNvCxnSpPr>
          <p:nvPr/>
        </p:nvCxnSpPr>
        <p:spPr>
          <a:xfrm flipV="1">
            <a:off x="4157967" y="2532295"/>
            <a:ext cx="0" cy="16072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79" name="直线箭头连接符 278">
            <a:extLst>
              <a:ext uri="{FF2B5EF4-FFF2-40B4-BE49-F238E27FC236}">
                <a16:creationId xmlns:a16="http://schemas.microsoft.com/office/drawing/2014/main" id="{BE548701-0258-D84E-B0DD-3B48532DEFD0}"/>
              </a:ext>
            </a:extLst>
          </p:cNvPr>
          <p:cNvCxnSpPr>
            <a:cxnSpLocks/>
          </p:cNvCxnSpPr>
          <p:nvPr/>
        </p:nvCxnSpPr>
        <p:spPr>
          <a:xfrm flipV="1">
            <a:off x="4378201" y="2532295"/>
            <a:ext cx="0" cy="16072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80" name="直线箭头连接符 279">
            <a:extLst>
              <a:ext uri="{FF2B5EF4-FFF2-40B4-BE49-F238E27FC236}">
                <a16:creationId xmlns:a16="http://schemas.microsoft.com/office/drawing/2014/main" id="{30EE6619-4DA8-2948-A750-F080A3BEED3C}"/>
              </a:ext>
            </a:extLst>
          </p:cNvPr>
          <p:cNvCxnSpPr>
            <a:cxnSpLocks/>
          </p:cNvCxnSpPr>
          <p:nvPr/>
        </p:nvCxnSpPr>
        <p:spPr>
          <a:xfrm flipV="1">
            <a:off x="4607007" y="2532295"/>
            <a:ext cx="0" cy="16072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81" name="直线箭头连接符 280">
            <a:extLst>
              <a:ext uri="{FF2B5EF4-FFF2-40B4-BE49-F238E27FC236}">
                <a16:creationId xmlns:a16="http://schemas.microsoft.com/office/drawing/2014/main" id="{199A39C3-2D92-E34B-8A26-55D034FE1BF1}"/>
              </a:ext>
            </a:extLst>
          </p:cNvPr>
          <p:cNvCxnSpPr>
            <a:cxnSpLocks/>
          </p:cNvCxnSpPr>
          <p:nvPr/>
        </p:nvCxnSpPr>
        <p:spPr>
          <a:xfrm flipV="1">
            <a:off x="2788854" y="2533588"/>
            <a:ext cx="0" cy="16072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82" name="直线箭头连接符 281">
            <a:extLst>
              <a:ext uri="{FF2B5EF4-FFF2-40B4-BE49-F238E27FC236}">
                <a16:creationId xmlns:a16="http://schemas.microsoft.com/office/drawing/2014/main" id="{A8F48669-4ADF-0048-8951-E3C960009D85}"/>
              </a:ext>
            </a:extLst>
          </p:cNvPr>
          <p:cNvCxnSpPr>
            <a:cxnSpLocks/>
          </p:cNvCxnSpPr>
          <p:nvPr/>
        </p:nvCxnSpPr>
        <p:spPr>
          <a:xfrm flipV="1">
            <a:off x="1649886" y="1931271"/>
            <a:ext cx="0" cy="13363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83" name="直线箭头连接符 282">
            <a:extLst>
              <a:ext uri="{FF2B5EF4-FFF2-40B4-BE49-F238E27FC236}">
                <a16:creationId xmlns:a16="http://schemas.microsoft.com/office/drawing/2014/main" id="{CEF2A949-9CA1-0B44-ABF2-17E6DEC01166}"/>
              </a:ext>
            </a:extLst>
          </p:cNvPr>
          <p:cNvCxnSpPr>
            <a:cxnSpLocks/>
          </p:cNvCxnSpPr>
          <p:nvPr/>
        </p:nvCxnSpPr>
        <p:spPr>
          <a:xfrm flipV="1">
            <a:off x="1876827" y="1931271"/>
            <a:ext cx="0" cy="13363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84" name="直线箭头连接符 283">
            <a:extLst>
              <a:ext uri="{FF2B5EF4-FFF2-40B4-BE49-F238E27FC236}">
                <a16:creationId xmlns:a16="http://schemas.microsoft.com/office/drawing/2014/main" id="{F7C9A343-2F78-794D-B440-51E06B9035F4}"/>
              </a:ext>
            </a:extLst>
          </p:cNvPr>
          <p:cNvCxnSpPr>
            <a:cxnSpLocks/>
          </p:cNvCxnSpPr>
          <p:nvPr/>
        </p:nvCxnSpPr>
        <p:spPr>
          <a:xfrm flipV="1">
            <a:off x="2103768" y="1931271"/>
            <a:ext cx="0" cy="13363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85" name="直线箭头连接符 284">
            <a:extLst>
              <a:ext uri="{FF2B5EF4-FFF2-40B4-BE49-F238E27FC236}">
                <a16:creationId xmlns:a16="http://schemas.microsoft.com/office/drawing/2014/main" id="{B3D08DEB-395C-5F47-8829-5CA791B958EA}"/>
              </a:ext>
            </a:extLst>
          </p:cNvPr>
          <p:cNvCxnSpPr>
            <a:cxnSpLocks/>
          </p:cNvCxnSpPr>
          <p:nvPr/>
        </p:nvCxnSpPr>
        <p:spPr>
          <a:xfrm flipV="1">
            <a:off x="2784590" y="1931271"/>
            <a:ext cx="0" cy="13363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86" name="直线箭头连接符 285">
            <a:extLst>
              <a:ext uri="{FF2B5EF4-FFF2-40B4-BE49-F238E27FC236}">
                <a16:creationId xmlns:a16="http://schemas.microsoft.com/office/drawing/2014/main" id="{9463047E-1194-1B41-A391-BE49AFC85D56}"/>
              </a:ext>
            </a:extLst>
          </p:cNvPr>
          <p:cNvCxnSpPr>
            <a:cxnSpLocks/>
          </p:cNvCxnSpPr>
          <p:nvPr/>
        </p:nvCxnSpPr>
        <p:spPr>
          <a:xfrm flipV="1">
            <a:off x="3692353" y="1931271"/>
            <a:ext cx="0" cy="13363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87" name="直线箭头连接符 286">
            <a:extLst>
              <a:ext uri="{FF2B5EF4-FFF2-40B4-BE49-F238E27FC236}">
                <a16:creationId xmlns:a16="http://schemas.microsoft.com/office/drawing/2014/main" id="{C1AF25A3-DD1F-2B4E-9CA3-4E0C55F3B0DC}"/>
              </a:ext>
            </a:extLst>
          </p:cNvPr>
          <p:cNvCxnSpPr>
            <a:cxnSpLocks/>
          </p:cNvCxnSpPr>
          <p:nvPr/>
        </p:nvCxnSpPr>
        <p:spPr>
          <a:xfrm flipV="1">
            <a:off x="3919294" y="1931271"/>
            <a:ext cx="0" cy="13363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88" name="直线箭头连接符 287">
            <a:extLst>
              <a:ext uri="{FF2B5EF4-FFF2-40B4-BE49-F238E27FC236}">
                <a16:creationId xmlns:a16="http://schemas.microsoft.com/office/drawing/2014/main" id="{74033442-0C5E-6C4E-9337-AE1E472C2351}"/>
              </a:ext>
            </a:extLst>
          </p:cNvPr>
          <p:cNvCxnSpPr>
            <a:cxnSpLocks/>
          </p:cNvCxnSpPr>
          <p:nvPr/>
        </p:nvCxnSpPr>
        <p:spPr>
          <a:xfrm flipV="1">
            <a:off x="4146234" y="1931271"/>
            <a:ext cx="0" cy="13363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89" name="直线箭头连接符 288">
            <a:extLst>
              <a:ext uri="{FF2B5EF4-FFF2-40B4-BE49-F238E27FC236}">
                <a16:creationId xmlns:a16="http://schemas.microsoft.com/office/drawing/2014/main" id="{FAE6843E-4CC3-9E47-AB58-28714D8602B9}"/>
              </a:ext>
            </a:extLst>
          </p:cNvPr>
          <p:cNvCxnSpPr>
            <a:cxnSpLocks/>
          </p:cNvCxnSpPr>
          <p:nvPr/>
        </p:nvCxnSpPr>
        <p:spPr>
          <a:xfrm flipV="1">
            <a:off x="4373175" y="1931271"/>
            <a:ext cx="0" cy="13363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290" name="矩形 289">
            <a:extLst>
              <a:ext uri="{FF2B5EF4-FFF2-40B4-BE49-F238E27FC236}">
                <a16:creationId xmlns:a16="http://schemas.microsoft.com/office/drawing/2014/main" id="{29761482-3AD7-6945-9BAA-CF4FAB534529}"/>
              </a:ext>
            </a:extLst>
          </p:cNvPr>
          <p:cNvSpPr/>
          <p:nvPr/>
        </p:nvSpPr>
        <p:spPr>
          <a:xfrm>
            <a:off x="1567024" y="1748051"/>
            <a:ext cx="164149" cy="166713"/>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kumimoji="1" lang="zh-CN" altLang="en-US" sz="800" dirty="0"/>
          </a:p>
        </p:txBody>
      </p:sp>
      <p:sp>
        <p:nvSpPr>
          <p:cNvPr id="291" name="矩形 290">
            <a:extLst>
              <a:ext uri="{FF2B5EF4-FFF2-40B4-BE49-F238E27FC236}">
                <a16:creationId xmlns:a16="http://schemas.microsoft.com/office/drawing/2014/main" id="{1B0A37D1-51EF-3C47-905E-61DE5AA2E0DA}"/>
              </a:ext>
            </a:extLst>
          </p:cNvPr>
          <p:cNvSpPr/>
          <p:nvPr/>
        </p:nvSpPr>
        <p:spPr>
          <a:xfrm>
            <a:off x="1341478" y="1748051"/>
            <a:ext cx="164149" cy="166713"/>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kumimoji="1" lang="zh-CN" altLang="en-US" sz="800" dirty="0"/>
          </a:p>
        </p:txBody>
      </p:sp>
      <p:sp>
        <p:nvSpPr>
          <p:cNvPr id="292" name="矩形 291">
            <a:extLst>
              <a:ext uri="{FF2B5EF4-FFF2-40B4-BE49-F238E27FC236}">
                <a16:creationId xmlns:a16="http://schemas.microsoft.com/office/drawing/2014/main" id="{184B9039-CEB1-214B-9C90-571FE9783918}"/>
              </a:ext>
            </a:extLst>
          </p:cNvPr>
          <p:cNvSpPr/>
          <p:nvPr/>
        </p:nvSpPr>
        <p:spPr>
          <a:xfrm>
            <a:off x="1792571" y="1748051"/>
            <a:ext cx="164149" cy="166713"/>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kumimoji="1" lang="zh-CN" altLang="en-US" sz="800" dirty="0"/>
          </a:p>
        </p:txBody>
      </p:sp>
      <p:sp>
        <p:nvSpPr>
          <p:cNvPr id="293" name="矩形 292">
            <a:extLst>
              <a:ext uri="{FF2B5EF4-FFF2-40B4-BE49-F238E27FC236}">
                <a16:creationId xmlns:a16="http://schemas.microsoft.com/office/drawing/2014/main" id="{B7525C1D-3039-C44E-9293-D52DBD2276F1}"/>
              </a:ext>
            </a:extLst>
          </p:cNvPr>
          <p:cNvSpPr/>
          <p:nvPr/>
        </p:nvSpPr>
        <p:spPr>
          <a:xfrm>
            <a:off x="2017231" y="1748051"/>
            <a:ext cx="164149" cy="166713"/>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kumimoji="1" lang="zh-CN" altLang="en-US" sz="800" dirty="0"/>
          </a:p>
        </p:txBody>
      </p:sp>
      <p:sp>
        <p:nvSpPr>
          <p:cNvPr id="294" name="矩形 293">
            <a:extLst>
              <a:ext uri="{FF2B5EF4-FFF2-40B4-BE49-F238E27FC236}">
                <a16:creationId xmlns:a16="http://schemas.microsoft.com/office/drawing/2014/main" id="{940CA7C8-A74C-BB4A-9093-EF0408BF798D}"/>
              </a:ext>
            </a:extLst>
          </p:cNvPr>
          <p:cNvSpPr/>
          <p:nvPr/>
        </p:nvSpPr>
        <p:spPr>
          <a:xfrm>
            <a:off x="2241892" y="1748051"/>
            <a:ext cx="164149" cy="166713"/>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kumimoji="1" lang="zh-CN" altLang="en-US" sz="800" dirty="0"/>
          </a:p>
        </p:txBody>
      </p:sp>
      <p:sp>
        <p:nvSpPr>
          <p:cNvPr id="295" name="矩形 294">
            <a:extLst>
              <a:ext uri="{FF2B5EF4-FFF2-40B4-BE49-F238E27FC236}">
                <a16:creationId xmlns:a16="http://schemas.microsoft.com/office/drawing/2014/main" id="{C21D8A14-1D70-2C4B-9397-12EC047A1B41}"/>
              </a:ext>
            </a:extLst>
          </p:cNvPr>
          <p:cNvSpPr/>
          <p:nvPr/>
        </p:nvSpPr>
        <p:spPr>
          <a:xfrm>
            <a:off x="2472429" y="1748051"/>
            <a:ext cx="164149" cy="166713"/>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kumimoji="1" lang="zh-CN" altLang="en-US" sz="800" dirty="0"/>
          </a:p>
        </p:txBody>
      </p:sp>
      <p:sp>
        <p:nvSpPr>
          <p:cNvPr id="296" name="矩形 295">
            <a:extLst>
              <a:ext uri="{FF2B5EF4-FFF2-40B4-BE49-F238E27FC236}">
                <a16:creationId xmlns:a16="http://schemas.microsoft.com/office/drawing/2014/main" id="{D1FBCD07-BC2D-5040-A59A-621112958514}"/>
              </a:ext>
            </a:extLst>
          </p:cNvPr>
          <p:cNvSpPr/>
          <p:nvPr/>
        </p:nvSpPr>
        <p:spPr>
          <a:xfrm>
            <a:off x="2918763" y="1748051"/>
            <a:ext cx="164149" cy="166713"/>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kumimoji="1" lang="zh-CN" altLang="en-US" sz="800" dirty="0"/>
          </a:p>
        </p:txBody>
      </p:sp>
      <p:sp>
        <p:nvSpPr>
          <p:cNvPr id="297" name="矩形 296">
            <a:extLst>
              <a:ext uri="{FF2B5EF4-FFF2-40B4-BE49-F238E27FC236}">
                <a16:creationId xmlns:a16="http://schemas.microsoft.com/office/drawing/2014/main" id="{C5EAD3DC-AB6C-2F43-901D-8F944D286156}"/>
              </a:ext>
            </a:extLst>
          </p:cNvPr>
          <p:cNvSpPr/>
          <p:nvPr/>
        </p:nvSpPr>
        <p:spPr>
          <a:xfrm>
            <a:off x="2693217" y="1748051"/>
            <a:ext cx="164149" cy="166713"/>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kumimoji="1" lang="zh-CN" altLang="en-US" sz="800" dirty="0"/>
          </a:p>
        </p:txBody>
      </p:sp>
      <p:sp>
        <p:nvSpPr>
          <p:cNvPr id="298" name="矩形 297">
            <a:extLst>
              <a:ext uri="{FF2B5EF4-FFF2-40B4-BE49-F238E27FC236}">
                <a16:creationId xmlns:a16="http://schemas.microsoft.com/office/drawing/2014/main" id="{52C33B79-F90D-7F4C-8B95-0B089558FDEF}"/>
              </a:ext>
            </a:extLst>
          </p:cNvPr>
          <p:cNvSpPr/>
          <p:nvPr/>
        </p:nvSpPr>
        <p:spPr>
          <a:xfrm>
            <a:off x="3144309" y="1748051"/>
            <a:ext cx="164149" cy="166713"/>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kumimoji="1" lang="zh-CN" altLang="en-US" sz="800" dirty="0"/>
          </a:p>
        </p:txBody>
      </p:sp>
      <p:sp>
        <p:nvSpPr>
          <p:cNvPr id="299" name="矩形 298">
            <a:extLst>
              <a:ext uri="{FF2B5EF4-FFF2-40B4-BE49-F238E27FC236}">
                <a16:creationId xmlns:a16="http://schemas.microsoft.com/office/drawing/2014/main" id="{1BDB9478-FE57-CE44-B511-35ED266CA053}"/>
              </a:ext>
            </a:extLst>
          </p:cNvPr>
          <p:cNvSpPr/>
          <p:nvPr/>
        </p:nvSpPr>
        <p:spPr>
          <a:xfrm>
            <a:off x="3368970" y="1748051"/>
            <a:ext cx="164149" cy="166713"/>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kumimoji="1" lang="zh-CN" altLang="en-US" sz="800" dirty="0"/>
          </a:p>
        </p:txBody>
      </p:sp>
      <p:sp>
        <p:nvSpPr>
          <p:cNvPr id="300" name="矩形 299">
            <a:extLst>
              <a:ext uri="{FF2B5EF4-FFF2-40B4-BE49-F238E27FC236}">
                <a16:creationId xmlns:a16="http://schemas.microsoft.com/office/drawing/2014/main" id="{F70FF5E3-75F5-6C4F-B5AC-A8C7565C6C68}"/>
              </a:ext>
            </a:extLst>
          </p:cNvPr>
          <p:cNvSpPr/>
          <p:nvPr/>
        </p:nvSpPr>
        <p:spPr>
          <a:xfrm>
            <a:off x="3593631" y="1748051"/>
            <a:ext cx="164149" cy="166713"/>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kumimoji="1" lang="zh-CN" altLang="en-US" sz="800" dirty="0"/>
          </a:p>
        </p:txBody>
      </p:sp>
      <p:sp>
        <p:nvSpPr>
          <p:cNvPr id="301" name="矩形 300">
            <a:extLst>
              <a:ext uri="{FF2B5EF4-FFF2-40B4-BE49-F238E27FC236}">
                <a16:creationId xmlns:a16="http://schemas.microsoft.com/office/drawing/2014/main" id="{09109FD2-C6C9-584C-B731-58A602928612}"/>
              </a:ext>
            </a:extLst>
          </p:cNvPr>
          <p:cNvSpPr/>
          <p:nvPr/>
        </p:nvSpPr>
        <p:spPr>
          <a:xfrm>
            <a:off x="4053460" y="1748051"/>
            <a:ext cx="164149" cy="166713"/>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kumimoji="1" lang="zh-CN" altLang="en-US" sz="800" dirty="0"/>
          </a:p>
        </p:txBody>
      </p:sp>
      <p:sp>
        <p:nvSpPr>
          <p:cNvPr id="302" name="矩形 301">
            <a:extLst>
              <a:ext uri="{FF2B5EF4-FFF2-40B4-BE49-F238E27FC236}">
                <a16:creationId xmlns:a16="http://schemas.microsoft.com/office/drawing/2014/main" id="{4689D51A-B3DF-9448-A659-A43DECABBBFD}"/>
              </a:ext>
            </a:extLst>
          </p:cNvPr>
          <p:cNvSpPr/>
          <p:nvPr/>
        </p:nvSpPr>
        <p:spPr>
          <a:xfrm>
            <a:off x="4287207" y="1748051"/>
            <a:ext cx="164149" cy="166713"/>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kumimoji="1" lang="zh-CN" altLang="en-US" sz="800" dirty="0"/>
          </a:p>
        </p:txBody>
      </p:sp>
      <p:sp>
        <p:nvSpPr>
          <p:cNvPr id="303" name="矩形 302">
            <a:extLst>
              <a:ext uri="{FF2B5EF4-FFF2-40B4-BE49-F238E27FC236}">
                <a16:creationId xmlns:a16="http://schemas.microsoft.com/office/drawing/2014/main" id="{88FECCFF-D731-9646-AA33-B4EB180696AE}"/>
              </a:ext>
            </a:extLst>
          </p:cNvPr>
          <p:cNvSpPr/>
          <p:nvPr/>
        </p:nvSpPr>
        <p:spPr>
          <a:xfrm>
            <a:off x="4516013" y="1751536"/>
            <a:ext cx="164149" cy="166713"/>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kumimoji="1" lang="zh-CN" altLang="en-US" sz="800" dirty="0"/>
          </a:p>
        </p:txBody>
      </p:sp>
      <p:sp>
        <p:nvSpPr>
          <p:cNvPr id="304" name="矩形 303">
            <a:extLst>
              <a:ext uri="{FF2B5EF4-FFF2-40B4-BE49-F238E27FC236}">
                <a16:creationId xmlns:a16="http://schemas.microsoft.com/office/drawing/2014/main" id="{ED688506-9B99-FF44-8E78-D0B7CBCE6D2A}"/>
              </a:ext>
            </a:extLst>
          </p:cNvPr>
          <p:cNvSpPr/>
          <p:nvPr/>
        </p:nvSpPr>
        <p:spPr>
          <a:xfrm>
            <a:off x="1329754" y="1404895"/>
            <a:ext cx="193889" cy="117928"/>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zh-CN" sz="800" dirty="0">
                <a:solidFill>
                  <a:srgbClr val="FF0000"/>
                </a:solidFill>
              </a:rPr>
              <a:t>B</a:t>
            </a:r>
            <a:endParaRPr kumimoji="1" lang="zh-CN" altLang="en-US" sz="800" dirty="0">
              <a:solidFill>
                <a:srgbClr val="FF0000"/>
              </a:solidFill>
            </a:endParaRPr>
          </a:p>
        </p:txBody>
      </p:sp>
      <p:sp>
        <p:nvSpPr>
          <p:cNvPr id="306" name="矩形 305">
            <a:extLst>
              <a:ext uri="{FF2B5EF4-FFF2-40B4-BE49-F238E27FC236}">
                <a16:creationId xmlns:a16="http://schemas.microsoft.com/office/drawing/2014/main" id="{14C7D4AE-2601-3640-9D81-71CE2DAC6106}"/>
              </a:ext>
            </a:extLst>
          </p:cNvPr>
          <p:cNvSpPr/>
          <p:nvPr/>
        </p:nvSpPr>
        <p:spPr>
          <a:xfrm>
            <a:off x="1556773" y="1404895"/>
            <a:ext cx="193889" cy="117928"/>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zh-CN" sz="800" dirty="0"/>
              <a:t>I</a:t>
            </a:r>
            <a:endParaRPr kumimoji="1" lang="zh-CN" altLang="en-US" sz="800" dirty="0"/>
          </a:p>
        </p:txBody>
      </p:sp>
      <p:sp>
        <p:nvSpPr>
          <p:cNvPr id="308" name="矩形 307">
            <a:extLst>
              <a:ext uri="{FF2B5EF4-FFF2-40B4-BE49-F238E27FC236}">
                <a16:creationId xmlns:a16="http://schemas.microsoft.com/office/drawing/2014/main" id="{2356A777-BFCC-1D40-A7BB-E57567C7795D}"/>
              </a:ext>
            </a:extLst>
          </p:cNvPr>
          <p:cNvSpPr/>
          <p:nvPr/>
        </p:nvSpPr>
        <p:spPr>
          <a:xfrm>
            <a:off x="1783792" y="1404895"/>
            <a:ext cx="193889" cy="117928"/>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zh-CN" sz="800" dirty="0"/>
              <a:t>E</a:t>
            </a:r>
            <a:endParaRPr kumimoji="1" lang="zh-CN" altLang="en-US" sz="800" dirty="0"/>
          </a:p>
        </p:txBody>
      </p:sp>
      <p:sp>
        <p:nvSpPr>
          <p:cNvPr id="310" name="矩形 309">
            <a:extLst>
              <a:ext uri="{FF2B5EF4-FFF2-40B4-BE49-F238E27FC236}">
                <a16:creationId xmlns:a16="http://schemas.microsoft.com/office/drawing/2014/main" id="{DA51D426-9AFE-0D4B-9DA7-F7E045CDDEB6}"/>
              </a:ext>
            </a:extLst>
          </p:cNvPr>
          <p:cNvSpPr/>
          <p:nvPr/>
        </p:nvSpPr>
        <p:spPr>
          <a:xfrm>
            <a:off x="2010811" y="1404895"/>
            <a:ext cx="193889" cy="117928"/>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zh-CN" sz="800" dirty="0"/>
              <a:t>O</a:t>
            </a:r>
            <a:endParaRPr kumimoji="1" lang="zh-CN" altLang="en-US" sz="800" dirty="0"/>
          </a:p>
        </p:txBody>
      </p:sp>
      <p:sp>
        <p:nvSpPr>
          <p:cNvPr id="312" name="矩形 311">
            <a:extLst>
              <a:ext uri="{FF2B5EF4-FFF2-40B4-BE49-F238E27FC236}">
                <a16:creationId xmlns:a16="http://schemas.microsoft.com/office/drawing/2014/main" id="{62E6F26F-9033-FA4B-A664-93CC3CB62AEA}"/>
              </a:ext>
            </a:extLst>
          </p:cNvPr>
          <p:cNvSpPr/>
          <p:nvPr/>
        </p:nvSpPr>
        <p:spPr>
          <a:xfrm>
            <a:off x="2237829" y="1404895"/>
            <a:ext cx="193889" cy="117928"/>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zh-CN" sz="800" dirty="0">
                <a:solidFill>
                  <a:srgbClr val="FF0000"/>
                </a:solidFill>
              </a:rPr>
              <a:t>B</a:t>
            </a:r>
            <a:endParaRPr kumimoji="1" lang="zh-CN" altLang="en-US" sz="800" dirty="0">
              <a:solidFill>
                <a:srgbClr val="FF0000"/>
              </a:solidFill>
            </a:endParaRPr>
          </a:p>
        </p:txBody>
      </p:sp>
      <p:sp>
        <p:nvSpPr>
          <p:cNvPr id="314" name="矩形 313">
            <a:extLst>
              <a:ext uri="{FF2B5EF4-FFF2-40B4-BE49-F238E27FC236}">
                <a16:creationId xmlns:a16="http://schemas.microsoft.com/office/drawing/2014/main" id="{8432C9C3-8E62-9B42-BA19-4B5F159BA6FB}"/>
              </a:ext>
            </a:extLst>
          </p:cNvPr>
          <p:cNvSpPr/>
          <p:nvPr/>
        </p:nvSpPr>
        <p:spPr>
          <a:xfrm>
            <a:off x="2464848" y="1404895"/>
            <a:ext cx="193889" cy="117928"/>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zh-CN" sz="800" dirty="0"/>
              <a:t>E</a:t>
            </a:r>
            <a:endParaRPr kumimoji="1" lang="zh-CN" altLang="en-US" sz="800" dirty="0"/>
          </a:p>
        </p:txBody>
      </p:sp>
      <p:sp>
        <p:nvSpPr>
          <p:cNvPr id="316" name="矩形 315">
            <a:extLst>
              <a:ext uri="{FF2B5EF4-FFF2-40B4-BE49-F238E27FC236}">
                <a16:creationId xmlns:a16="http://schemas.microsoft.com/office/drawing/2014/main" id="{1BD20A24-6A13-6544-A270-7E6FF5F6E7F7}"/>
              </a:ext>
            </a:extLst>
          </p:cNvPr>
          <p:cNvSpPr/>
          <p:nvPr/>
        </p:nvSpPr>
        <p:spPr>
          <a:xfrm>
            <a:off x="2691866" y="1404895"/>
            <a:ext cx="193889" cy="117928"/>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zh-CN" sz="800" dirty="0"/>
              <a:t>O</a:t>
            </a:r>
            <a:endParaRPr kumimoji="1" lang="zh-CN" altLang="en-US" sz="800" dirty="0"/>
          </a:p>
        </p:txBody>
      </p:sp>
      <p:sp>
        <p:nvSpPr>
          <p:cNvPr id="318" name="矩形 317">
            <a:extLst>
              <a:ext uri="{FF2B5EF4-FFF2-40B4-BE49-F238E27FC236}">
                <a16:creationId xmlns:a16="http://schemas.microsoft.com/office/drawing/2014/main" id="{BC77EC34-3CD8-0D46-8A85-65FA90FF2AFE}"/>
              </a:ext>
            </a:extLst>
          </p:cNvPr>
          <p:cNvSpPr/>
          <p:nvPr/>
        </p:nvSpPr>
        <p:spPr>
          <a:xfrm>
            <a:off x="2918885" y="1404895"/>
            <a:ext cx="193889" cy="117928"/>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zh-CN" sz="800" dirty="0">
                <a:solidFill>
                  <a:srgbClr val="FF0000"/>
                </a:solidFill>
              </a:rPr>
              <a:t>B</a:t>
            </a:r>
            <a:endParaRPr kumimoji="1" lang="zh-CN" altLang="en-US" sz="800" dirty="0">
              <a:solidFill>
                <a:srgbClr val="FF0000"/>
              </a:solidFill>
            </a:endParaRPr>
          </a:p>
        </p:txBody>
      </p:sp>
      <p:sp>
        <p:nvSpPr>
          <p:cNvPr id="320" name="矩形 319">
            <a:extLst>
              <a:ext uri="{FF2B5EF4-FFF2-40B4-BE49-F238E27FC236}">
                <a16:creationId xmlns:a16="http://schemas.microsoft.com/office/drawing/2014/main" id="{889139C0-6BEF-7E4D-982C-B8E3F63C43AC}"/>
              </a:ext>
            </a:extLst>
          </p:cNvPr>
          <p:cNvSpPr/>
          <p:nvPr/>
        </p:nvSpPr>
        <p:spPr>
          <a:xfrm>
            <a:off x="3145903" y="1404895"/>
            <a:ext cx="193889" cy="117928"/>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zh-CN" sz="800" dirty="0"/>
              <a:t>I</a:t>
            </a:r>
            <a:endParaRPr kumimoji="1" lang="zh-CN" altLang="en-US" sz="800" dirty="0"/>
          </a:p>
        </p:txBody>
      </p:sp>
      <p:sp>
        <p:nvSpPr>
          <p:cNvPr id="322" name="矩形 321">
            <a:extLst>
              <a:ext uri="{FF2B5EF4-FFF2-40B4-BE49-F238E27FC236}">
                <a16:creationId xmlns:a16="http://schemas.microsoft.com/office/drawing/2014/main" id="{70522D48-2234-CE4B-9215-0866DAC8AD9E}"/>
              </a:ext>
            </a:extLst>
          </p:cNvPr>
          <p:cNvSpPr/>
          <p:nvPr/>
        </p:nvSpPr>
        <p:spPr>
          <a:xfrm>
            <a:off x="3372922" y="1404895"/>
            <a:ext cx="193889" cy="117928"/>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zh-CN" sz="800" dirty="0"/>
              <a:t>E</a:t>
            </a:r>
            <a:endParaRPr kumimoji="1" lang="zh-CN" altLang="en-US" sz="800" dirty="0"/>
          </a:p>
        </p:txBody>
      </p:sp>
      <p:sp>
        <p:nvSpPr>
          <p:cNvPr id="324" name="矩形 323">
            <a:extLst>
              <a:ext uri="{FF2B5EF4-FFF2-40B4-BE49-F238E27FC236}">
                <a16:creationId xmlns:a16="http://schemas.microsoft.com/office/drawing/2014/main" id="{5408FB31-0ADE-9F45-B940-AFCB0183DD69}"/>
              </a:ext>
            </a:extLst>
          </p:cNvPr>
          <p:cNvSpPr/>
          <p:nvPr/>
        </p:nvSpPr>
        <p:spPr>
          <a:xfrm>
            <a:off x="3599941" y="1404895"/>
            <a:ext cx="193889" cy="117928"/>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zh-CN" sz="800" dirty="0"/>
              <a:t>O</a:t>
            </a:r>
            <a:endParaRPr kumimoji="1" lang="zh-CN" altLang="en-US" sz="800" dirty="0"/>
          </a:p>
        </p:txBody>
      </p:sp>
      <p:sp>
        <p:nvSpPr>
          <p:cNvPr id="326" name="矩形 325">
            <a:extLst>
              <a:ext uri="{FF2B5EF4-FFF2-40B4-BE49-F238E27FC236}">
                <a16:creationId xmlns:a16="http://schemas.microsoft.com/office/drawing/2014/main" id="{3E9AA3D4-D677-E141-BD07-75EC48493199}"/>
              </a:ext>
            </a:extLst>
          </p:cNvPr>
          <p:cNvSpPr/>
          <p:nvPr/>
        </p:nvSpPr>
        <p:spPr>
          <a:xfrm>
            <a:off x="3826960" y="1404895"/>
            <a:ext cx="193889" cy="117928"/>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zh-CN" sz="800" dirty="0"/>
              <a:t>O</a:t>
            </a:r>
            <a:endParaRPr kumimoji="1" lang="zh-CN" altLang="en-US" sz="800" dirty="0"/>
          </a:p>
        </p:txBody>
      </p:sp>
      <p:sp>
        <p:nvSpPr>
          <p:cNvPr id="328" name="矩形 327">
            <a:extLst>
              <a:ext uri="{FF2B5EF4-FFF2-40B4-BE49-F238E27FC236}">
                <a16:creationId xmlns:a16="http://schemas.microsoft.com/office/drawing/2014/main" id="{41F8ABC2-422B-2E4B-A3B4-98FDB187DD57}"/>
              </a:ext>
            </a:extLst>
          </p:cNvPr>
          <p:cNvSpPr/>
          <p:nvPr/>
        </p:nvSpPr>
        <p:spPr>
          <a:xfrm>
            <a:off x="4053978" y="1404895"/>
            <a:ext cx="193889" cy="117928"/>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zh-CN" sz="800" dirty="0"/>
              <a:t>O</a:t>
            </a:r>
            <a:endParaRPr kumimoji="1" lang="zh-CN" altLang="en-US" sz="800" dirty="0"/>
          </a:p>
        </p:txBody>
      </p:sp>
      <p:sp>
        <p:nvSpPr>
          <p:cNvPr id="330" name="矩形 329">
            <a:extLst>
              <a:ext uri="{FF2B5EF4-FFF2-40B4-BE49-F238E27FC236}">
                <a16:creationId xmlns:a16="http://schemas.microsoft.com/office/drawing/2014/main" id="{55C4A108-0569-C840-987E-5B8DB2BE9E69}"/>
              </a:ext>
            </a:extLst>
          </p:cNvPr>
          <p:cNvSpPr/>
          <p:nvPr/>
        </p:nvSpPr>
        <p:spPr>
          <a:xfrm>
            <a:off x="4280997" y="1404895"/>
            <a:ext cx="193889" cy="117928"/>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zh-CN" sz="800" dirty="0"/>
              <a:t>O</a:t>
            </a:r>
            <a:endParaRPr kumimoji="1" lang="zh-CN" altLang="en-US" sz="800" dirty="0"/>
          </a:p>
        </p:txBody>
      </p:sp>
      <p:sp>
        <p:nvSpPr>
          <p:cNvPr id="332" name="矩形 331">
            <a:extLst>
              <a:ext uri="{FF2B5EF4-FFF2-40B4-BE49-F238E27FC236}">
                <a16:creationId xmlns:a16="http://schemas.microsoft.com/office/drawing/2014/main" id="{E6CA42CE-AA46-5C46-8C73-AD0EF3529331}"/>
              </a:ext>
            </a:extLst>
          </p:cNvPr>
          <p:cNvSpPr/>
          <p:nvPr/>
        </p:nvSpPr>
        <p:spPr>
          <a:xfrm>
            <a:off x="4508015" y="1404895"/>
            <a:ext cx="193889" cy="117928"/>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zh-CN" sz="800" dirty="0"/>
              <a:t>O</a:t>
            </a:r>
            <a:endParaRPr kumimoji="1" lang="zh-CN" altLang="en-US" sz="800" dirty="0"/>
          </a:p>
        </p:txBody>
      </p:sp>
      <p:sp>
        <p:nvSpPr>
          <p:cNvPr id="336" name="文本框 335">
            <a:extLst>
              <a:ext uri="{FF2B5EF4-FFF2-40B4-BE49-F238E27FC236}">
                <a16:creationId xmlns:a16="http://schemas.microsoft.com/office/drawing/2014/main" id="{C66B6ABC-B979-7A48-9033-0F90DA61C851}"/>
              </a:ext>
            </a:extLst>
          </p:cNvPr>
          <p:cNvSpPr txBox="1"/>
          <p:nvPr/>
        </p:nvSpPr>
        <p:spPr>
          <a:xfrm>
            <a:off x="961204" y="1372813"/>
            <a:ext cx="465494" cy="215444"/>
          </a:xfrm>
          <a:prstGeom prst="rect">
            <a:avLst/>
          </a:prstGeom>
          <a:noFill/>
        </p:spPr>
        <p:txBody>
          <a:bodyPr wrap="square" rtlCol="0">
            <a:spAutoFit/>
          </a:bodyPr>
          <a:lstStyle/>
          <a:p>
            <a:r>
              <a:rPr kumimoji="1" lang="en-US" altLang="zh-CN" sz="800" b="1" dirty="0"/>
              <a:t>start</a:t>
            </a:r>
            <a:endParaRPr kumimoji="1" lang="zh-CN" altLang="en-US" sz="800" b="1" dirty="0"/>
          </a:p>
        </p:txBody>
      </p:sp>
      <p:cxnSp>
        <p:nvCxnSpPr>
          <p:cNvPr id="337" name="直线箭头连接符 336">
            <a:extLst>
              <a:ext uri="{FF2B5EF4-FFF2-40B4-BE49-F238E27FC236}">
                <a16:creationId xmlns:a16="http://schemas.microsoft.com/office/drawing/2014/main" id="{ABAEDCCC-8880-6942-9FC1-6B3BFC6EF67C}"/>
              </a:ext>
            </a:extLst>
          </p:cNvPr>
          <p:cNvCxnSpPr/>
          <p:nvPr/>
        </p:nvCxnSpPr>
        <p:spPr>
          <a:xfrm flipV="1">
            <a:off x="1418339" y="1585970"/>
            <a:ext cx="0" cy="13363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38" name="直线箭头连接符 337">
            <a:extLst>
              <a:ext uri="{FF2B5EF4-FFF2-40B4-BE49-F238E27FC236}">
                <a16:creationId xmlns:a16="http://schemas.microsoft.com/office/drawing/2014/main" id="{9A27DE69-DDD5-E947-B03C-EF1C0816979B}"/>
              </a:ext>
            </a:extLst>
          </p:cNvPr>
          <p:cNvCxnSpPr/>
          <p:nvPr/>
        </p:nvCxnSpPr>
        <p:spPr>
          <a:xfrm flipV="1">
            <a:off x="1644807" y="1585970"/>
            <a:ext cx="0" cy="13363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39" name="直线箭头连接符 338">
            <a:extLst>
              <a:ext uri="{FF2B5EF4-FFF2-40B4-BE49-F238E27FC236}">
                <a16:creationId xmlns:a16="http://schemas.microsoft.com/office/drawing/2014/main" id="{998FAFDD-3451-F744-9DB8-73BF2F9FB62D}"/>
              </a:ext>
            </a:extLst>
          </p:cNvPr>
          <p:cNvCxnSpPr/>
          <p:nvPr/>
        </p:nvCxnSpPr>
        <p:spPr>
          <a:xfrm flipV="1">
            <a:off x="1871275" y="1585970"/>
            <a:ext cx="0" cy="13363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40" name="直线箭头连接符 339">
            <a:extLst>
              <a:ext uri="{FF2B5EF4-FFF2-40B4-BE49-F238E27FC236}">
                <a16:creationId xmlns:a16="http://schemas.microsoft.com/office/drawing/2014/main" id="{9D0EF6C8-DE02-0A40-8029-98206EDCC88B}"/>
              </a:ext>
            </a:extLst>
          </p:cNvPr>
          <p:cNvCxnSpPr/>
          <p:nvPr/>
        </p:nvCxnSpPr>
        <p:spPr>
          <a:xfrm flipV="1">
            <a:off x="2097743" y="1585970"/>
            <a:ext cx="0" cy="13363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41" name="直线箭头连接符 340">
            <a:extLst>
              <a:ext uri="{FF2B5EF4-FFF2-40B4-BE49-F238E27FC236}">
                <a16:creationId xmlns:a16="http://schemas.microsoft.com/office/drawing/2014/main" id="{F6DB2E92-E1E6-AC40-856F-EB6681586EF6}"/>
              </a:ext>
            </a:extLst>
          </p:cNvPr>
          <p:cNvCxnSpPr/>
          <p:nvPr/>
        </p:nvCxnSpPr>
        <p:spPr>
          <a:xfrm flipV="1">
            <a:off x="2324211" y="1585970"/>
            <a:ext cx="0" cy="13363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42" name="直线箭头连接符 341">
            <a:extLst>
              <a:ext uri="{FF2B5EF4-FFF2-40B4-BE49-F238E27FC236}">
                <a16:creationId xmlns:a16="http://schemas.microsoft.com/office/drawing/2014/main" id="{23501A22-F1D2-D04C-AA2F-3D9CED9124F1}"/>
              </a:ext>
            </a:extLst>
          </p:cNvPr>
          <p:cNvCxnSpPr/>
          <p:nvPr/>
        </p:nvCxnSpPr>
        <p:spPr>
          <a:xfrm flipV="1">
            <a:off x="2550679" y="1585970"/>
            <a:ext cx="0" cy="13363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43" name="直线箭头连接符 342">
            <a:extLst>
              <a:ext uri="{FF2B5EF4-FFF2-40B4-BE49-F238E27FC236}">
                <a16:creationId xmlns:a16="http://schemas.microsoft.com/office/drawing/2014/main" id="{AFDD21B7-54AF-CB46-B742-3E8727E24F55}"/>
              </a:ext>
            </a:extLst>
          </p:cNvPr>
          <p:cNvCxnSpPr/>
          <p:nvPr/>
        </p:nvCxnSpPr>
        <p:spPr>
          <a:xfrm flipV="1">
            <a:off x="2777147" y="1585970"/>
            <a:ext cx="0" cy="13363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44" name="直线箭头连接符 343">
            <a:extLst>
              <a:ext uri="{FF2B5EF4-FFF2-40B4-BE49-F238E27FC236}">
                <a16:creationId xmlns:a16="http://schemas.microsoft.com/office/drawing/2014/main" id="{988670FE-9566-0641-9CEE-60C32D8AB5FA}"/>
              </a:ext>
            </a:extLst>
          </p:cNvPr>
          <p:cNvCxnSpPr/>
          <p:nvPr/>
        </p:nvCxnSpPr>
        <p:spPr>
          <a:xfrm flipV="1">
            <a:off x="3003615" y="1585970"/>
            <a:ext cx="0" cy="13363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45" name="直线箭头连接符 344">
            <a:extLst>
              <a:ext uri="{FF2B5EF4-FFF2-40B4-BE49-F238E27FC236}">
                <a16:creationId xmlns:a16="http://schemas.microsoft.com/office/drawing/2014/main" id="{DB1DC4FE-0E47-5F40-9706-1E1BE48FA3BE}"/>
              </a:ext>
            </a:extLst>
          </p:cNvPr>
          <p:cNvCxnSpPr/>
          <p:nvPr/>
        </p:nvCxnSpPr>
        <p:spPr>
          <a:xfrm flipV="1">
            <a:off x="3230083" y="1585970"/>
            <a:ext cx="0" cy="13363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46" name="直线箭头连接符 345">
            <a:extLst>
              <a:ext uri="{FF2B5EF4-FFF2-40B4-BE49-F238E27FC236}">
                <a16:creationId xmlns:a16="http://schemas.microsoft.com/office/drawing/2014/main" id="{F275BF8F-98F8-5D40-93FF-81611B3844B0}"/>
              </a:ext>
            </a:extLst>
          </p:cNvPr>
          <p:cNvCxnSpPr/>
          <p:nvPr/>
        </p:nvCxnSpPr>
        <p:spPr>
          <a:xfrm flipV="1">
            <a:off x="3456551" y="1585970"/>
            <a:ext cx="0" cy="13363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47" name="直线箭头连接符 346">
            <a:extLst>
              <a:ext uri="{FF2B5EF4-FFF2-40B4-BE49-F238E27FC236}">
                <a16:creationId xmlns:a16="http://schemas.microsoft.com/office/drawing/2014/main" id="{71B04CA3-2073-FA47-9AA1-8F8817177245}"/>
              </a:ext>
            </a:extLst>
          </p:cNvPr>
          <p:cNvCxnSpPr/>
          <p:nvPr/>
        </p:nvCxnSpPr>
        <p:spPr>
          <a:xfrm flipV="1">
            <a:off x="3683020" y="1585970"/>
            <a:ext cx="0" cy="13363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48" name="直线箭头连接符 347">
            <a:extLst>
              <a:ext uri="{FF2B5EF4-FFF2-40B4-BE49-F238E27FC236}">
                <a16:creationId xmlns:a16="http://schemas.microsoft.com/office/drawing/2014/main" id="{18882FB0-CF3C-874C-8EB0-AE9A93F6C664}"/>
              </a:ext>
            </a:extLst>
          </p:cNvPr>
          <p:cNvCxnSpPr/>
          <p:nvPr/>
        </p:nvCxnSpPr>
        <p:spPr>
          <a:xfrm flipV="1">
            <a:off x="3909488" y="1585970"/>
            <a:ext cx="0" cy="13363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49" name="直线箭头连接符 348">
            <a:extLst>
              <a:ext uri="{FF2B5EF4-FFF2-40B4-BE49-F238E27FC236}">
                <a16:creationId xmlns:a16="http://schemas.microsoft.com/office/drawing/2014/main" id="{401C1CD2-BF24-FA4C-857F-43805036829C}"/>
              </a:ext>
            </a:extLst>
          </p:cNvPr>
          <p:cNvCxnSpPr/>
          <p:nvPr/>
        </p:nvCxnSpPr>
        <p:spPr>
          <a:xfrm flipV="1">
            <a:off x="4135956" y="1585970"/>
            <a:ext cx="0" cy="13363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50" name="直线箭头连接符 349">
            <a:extLst>
              <a:ext uri="{FF2B5EF4-FFF2-40B4-BE49-F238E27FC236}">
                <a16:creationId xmlns:a16="http://schemas.microsoft.com/office/drawing/2014/main" id="{43D49AD8-627D-7F40-9ED0-C57EF77C2B7D}"/>
              </a:ext>
            </a:extLst>
          </p:cNvPr>
          <p:cNvCxnSpPr/>
          <p:nvPr/>
        </p:nvCxnSpPr>
        <p:spPr>
          <a:xfrm flipV="1">
            <a:off x="4362424" y="1585970"/>
            <a:ext cx="0" cy="13363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51" name="直线箭头连接符 350">
            <a:extLst>
              <a:ext uri="{FF2B5EF4-FFF2-40B4-BE49-F238E27FC236}">
                <a16:creationId xmlns:a16="http://schemas.microsoft.com/office/drawing/2014/main" id="{2F51B2CE-6C82-964E-A704-790603AD2322}"/>
              </a:ext>
            </a:extLst>
          </p:cNvPr>
          <p:cNvCxnSpPr/>
          <p:nvPr/>
        </p:nvCxnSpPr>
        <p:spPr>
          <a:xfrm flipV="1">
            <a:off x="4588891" y="1585970"/>
            <a:ext cx="0" cy="13363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352" name="矩形 351">
            <a:extLst>
              <a:ext uri="{FF2B5EF4-FFF2-40B4-BE49-F238E27FC236}">
                <a16:creationId xmlns:a16="http://schemas.microsoft.com/office/drawing/2014/main" id="{1EF2C1AB-CF05-674A-83F0-6DBA84226BF3}"/>
              </a:ext>
            </a:extLst>
          </p:cNvPr>
          <p:cNvSpPr/>
          <p:nvPr/>
        </p:nvSpPr>
        <p:spPr>
          <a:xfrm>
            <a:off x="3826602" y="1751536"/>
            <a:ext cx="164149" cy="166713"/>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kumimoji="1" lang="zh-CN" altLang="en-US" sz="800" dirty="0"/>
          </a:p>
        </p:txBody>
      </p:sp>
      <p:cxnSp>
        <p:nvCxnSpPr>
          <p:cNvPr id="353" name="直线箭头连接符 352">
            <a:extLst>
              <a:ext uri="{FF2B5EF4-FFF2-40B4-BE49-F238E27FC236}">
                <a16:creationId xmlns:a16="http://schemas.microsoft.com/office/drawing/2014/main" id="{985317A7-1FB7-6F4E-862D-8E492656CABF}"/>
              </a:ext>
            </a:extLst>
          </p:cNvPr>
          <p:cNvCxnSpPr>
            <a:cxnSpLocks/>
          </p:cNvCxnSpPr>
          <p:nvPr/>
        </p:nvCxnSpPr>
        <p:spPr>
          <a:xfrm flipV="1">
            <a:off x="4588891" y="1931271"/>
            <a:ext cx="0" cy="13363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355" name="文本框 354">
            <a:extLst>
              <a:ext uri="{FF2B5EF4-FFF2-40B4-BE49-F238E27FC236}">
                <a16:creationId xmlns:a16="http://schemas.microsoft.com/office/drawing/2014/main" id="{A6DBBD40-D87A-1B4F-AE07-77E67C97A4E2}"/>
              </a:ext>
            </a:extLst>
          </p:cNvPr>
          <p:cNvSpPr txBox="1"/>
          <p:nvPr/>
        </p:nvSpPr>
        <p:spPr>
          <a:xfrm>
            <a:off x="152711" y="778335"/>
            <a:ext cx="2093802" cy="400110"/>
          </a:xfrm>
          <a:prstGeom prst="rect">
            <a:avLst/>
          </a:prstGeom>
          <a:noFill/>
        </p:spPr>
        <p:txBody>
          <a:bodyPr wrap="square" rtlCol="0">
            <a:spAutoFit/>
          </a:bodyPr>
          <a:lstStyle/>
          <a:p>
            <a:pPr marL="342900" indent="-342900">
              <a:buFont typeface="Wingdings" pitchFamily="2" charset="2"/>
              <a:buChar char="Ø"/>
            </a:pPr>
            <a:r>
              <a:rPr kumimoji="1" lang="zh-CN" altLang="en-US" sz="2000" dirty="0">
                <a:solidFill>
                  <a:schemeClr val="tx1">
                    <a:lumMod val="75000"/>
                    <a:lumOff val="25000"/>
                  </a:schemeClr>
                </a:solidFill>
                <a:latin typeface="+mj-ea"/>
                <a:ea typeface="+mj-ea"/>
                <a:cs typeface="Microsoft YaHei" charset="-122"/>
              </a:rPr>
              <a:t>序列标注</a:t>
            </a:r>
          </a:p>
        </p:txBody>
      </p:sp>
      <p:sp>
        <p:nvSpPr>
          <p:cNvPr id="356" name="文本框 355">
            <a:extLst>
              <a:ext uri="{FF2B5EF4-FFF2-40B4-BE49-F238E27FC236}">
                <a16:creationId xmlns:a16="http://schemas.microsoft.com/office/drawing/2014/main" id="{5331258C-C6D8-B04D-AFF3-5E02A2619B5D}"/>
              </a:ext>
            </a:extLst>
          </p:cNvPr>
          <p:cNvSpPr txBox="1"/>
          <p:nvPr/>
        </p:nvSpPr>
        <p:spPr>
          <a:xfrm>
            <a:off x="2380536" y="2996952"/>
            <a:ext cx="1265168" cy="276999"/>
          </a:xfrm>
          <a:prstGeom prst="rect">
            <a:avLst/>
          </a:prstGeom>
          <a:noFill/>
        </p:spPr>
        <p:txBody>
          <a:bodyPr wrap="square" rtlCol="0">
            <a:spAutoFit/>
          </a:bodyPr>
          <a:lstStyle/>
          <a:p>
            <a:r>
              <a:rPr kumimoji="1" lang="en-US" altLang="zh-CN" sz="1200" dirty="0">
                <a:solidFill>
                  <a:schemeClr val="tx1">
                    <a:lumMod val="75000"/>
                    <a:lumOff val="25000"/>
                  </a:schemeClr>
                </a:solidFill>
                <a:latin typeface="Microsoft YaHei" charset="-122"/>
                <a:ea typeface="Microsoft YaHei" charset="-122"/>
                <a:cs typeface="Microsoft YaHei" charset="-122"/>
              </a:rPr>
              <a:t>BIESO</a:t>
            </a:r>
            <a:r>
              <a:rPr kumimoji="1" lang="zh-CN" altLang="en-US" sz="1200" dirty="0">
                <a:solidFill>
                  <a:schemeClr val="tx1">
                    <a:lumMod val="75000"/>
                    <a:lumOff val="25000"/>
                  </a:schemeClr>
                </a:solidFill>
                <a:latin typeface="Microsoft YaHei" charset="-122"/>
                <a:ea typeface="Microsoft YaHei" charset="-122"/>
                <a:cs typeface="Microsoft YaHei" charset="-122"/>
              </a:rPr>
              <a:t>标签体系</a:t>
            </a:r>
          </a:p>
        </p:txBody>
      </p:sp>
      <p:sp>
        <p:nvSpPr>
          <p:cNvPr id="357" name="圆角矩形 356">
            <a:extLst>
              <a:ext uri="{FF2B5EF4-FFF2-40B4-BE49-F238E27FC236}">
                <a16:creationId xmlns:a16="http://schemas.microsoft.com/office/drawing/2014/main" id="{5E2978FA-F5EF-034A-A432-10BE9F3EBECC}"/>
              </a:ext>
            </a:extLst>
          </p:cNvPr>
          <p:cNvSpPr/>
          <p:nvPr/>
        </p:nvSpPr>
        <p:spPr>
          <a:xfrm>
            <a:off x="1158006" y="5790224"/>
            <a:ext cx="193889" cy="188684"/>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kumimoji="1" lang="zh-CN" altLang="en-US" sz="800" dirty="0">
              <a:solidFill>
                <a:schemeClr val="tx1"/>
              </a:solidFill>
            </a:endParaRPr>
          </a:p>
        </p:txBody>
      </p:sp>
      <p:sp>
        <p:nvSpPr>
          <p:cNvPr id="358" name="圆角矩形 357">
            <a:extLst>
              <a:ext uri="{FF2B5EF4-FFF2-40B4-BE49-F238E27FC236}">
                <a16:creationId xmlns:a16="http://schemas.microsoft.com/office/drawing/2014/main" id="{EB7630FB-34F4-5C44-92FB-2038ABE23AD8}"/>
              </a:ext>
            </a:extLst>
          </p:cNvPr>
          <p:cNvSpPr/>
          <p:nvPr/>
        </p:nvSpPr>
        <p:spPr>
          <a:xfrm>
            <a:off x="2063439" y="5790224"/>
            <a:ext cx="193889" cy="188684"/>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kumimoji="1" lang="zh-CN" altLang="en-US" sz="800" dirty="0">
                <a:solidFill>
                  <a:schemeClr val="tx1"/>
                </a:solidFill>
              </a:rPr>
              <a:t>是</a:t>
            </a:r>
          </a:p>
        </p:txBody>
      </p:sp>
      <p:sp>
        <p:nvSpPr>
          <p:cNvPr id="359" name="圆角矩形 358">
            <a:extLst>
              <a:ext uri="{FF2B5EF4-FFF2-40B4-BE49-F238E27FC236}">
                <a16:creationId xmlns:a16="http://schemas.microsoft.com/office/drawing/2014/main" id="{F51126C9-D3F5-7A44-9CDB-891D59A6A88B}"/>
              </a:ext>
            </a:extLst>
          </p:cNvPr>
          <p:cNvSpPr/>
          <p:nvPr/>
        </p:nvSpPr>
        <p:spPr>
          <a:xfrm>
            <a:off x="1836420" y="5790224"/>
            <a:ext cx="193889" cy="188684"/>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kumimoji="1" lang="en-US" altLang="zh-CN" sz="800" dirty="0">
                <a:solidFill>
                  <a:schemeClr val="tx1"/>
                </a:solidFill>
              </a:rPr>
              <a:t>2</a:t>
            </a:r>
            <a:endParaRPr kumimoji="1" lang="zh-CN" altLang="en-US" sz="800" dirty="0">
              <a:solidFill>
                <a:schemeClr val="tx1"/>
              </a:solidFill>
            </a:endParaRPr>
          </a:p>
        </p:txBody>
      </p:sp>
      <p:sp>
        <p:nvSpPr>
          <p:cNvPr id="360" name="圆角矩形 359">
            <a:extLst>
              <a:ext uri="{FF2B5EF4-FFF2-40B4-BE49-F238E27FC236}">
                <a16:creationId xmlns:a16="http://schemas.microsoft.com/office/drawing/2014/main" id="{022BC5DC-7695-6548-B6BD-64E6B7475958}"/>
              </a:ext>
            </a:extLst>
          </p:cNvPr>
          <p:cNvSpPr/>
          <p:nvPr/>
        </p:nvSpPr>
        <p:spPr>
          <a:xfrm>
            <a:off x="1609402" y="5790224"/>
            <a:ext cx="193889" cy="188684"/>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kumimoji="1" lang="zh-CN" altLang="en-US" sz="800" dirty="0">
                <a:solidFill>
                  <a:schemeClr val="tx1"/>
                </a:solidFill>
              </a:rPr>
              <a:t>狼</a:t>
            </a:r>
          </a:p>
        </p:txBody>
      </p:sp>
      <p:sp>
        <p:nvSpPr>
          <p:cNvPr id="361" name="圆角矩形 360">
            <a:extLst>
              <a:ext uri="{FF2B5EF4-FFF2-40B4-BE49-F238E27FC236}">
                <a16:creationId xmlns:a16="http://schemas.microsoft.com/office/drawing/2014/main" id="{7578C920-4711-1E4C-855B-DE96CFAFD201}"/>
              </a:ext>
            </a:extLst>
          </p:cNvPr>
          <p:cNvSpPr/>
          <p:nvPr/>
        </p:nvSpPr>
        <p:spPr>
          <a:xfrm>
            <a:off x="1382383" y="5790224"/>
            <a:ext cx="193889" cy="188684"/>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kumimoji="1" lang="zh-CN" altLang="en-US" sz="800" dirty="0">
                <a:solidFill>
                  <a:schemeClr val="tx1"/>
                </a:solidFill>
              </a:rPr>
              <a:t>战</a:t>
            </a:r>
          </a:p>
        </p:txBody>
      </p:sp>
      <p:sp>
        <p:nvSpPr>
          <p:cNvPr id="362" name="圆角矩形 361">
            <a:extLst>
              <a:ext uri="{FF2B5EF4-FFF2-40B4-BE49-F238E27FC236}">
                <a16:creationId xmlns:a16="http://schemas.microsoft.com/office/drawing/2014/main" id="{34AFD683-760B-4247-9836-75064021CA2B}"/>
              </a:ext>
            </a:extLst>
          </p:cNvPr>
          <p:cNvSpPr/>
          <p:nvPr/>
        </p:nvSpPr>
        <p:spPr>
          <a:xfrm>
            <a:off x="3425551" y="5790224"/>
            <a:ext cx="193889" cy="188684"/>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kumimoji="1" lang="zh-CN" altLang="en-US" sz="800" dirty="0">
                <a:solidFill>
                  <a:schemeClr val="tx1"/>
                </a:solidFill>
              </a:rPr>
              <a:t>珊</a:t>
            </a:r>
          </a:p>
        </p:txBody>
      </p:sp>
      <p:sp>
        <p:nvSpPr>
          <p:cNvPr id="363" name="圆角矩形 362">
            <a:extLst>
              <a:ext uri="{FF2B5EF4-FFF2-40B4-BE49-F238E27FC236}">
                <a16:creationId xmlns:a16="http://schemas.microsoft.com/office/drawing/2014/main" id="{FBB82A2A-8112-1B41-A55E-8E8E86C9A9A5}"/>
              </a:ext>
            </a:extLst>
          </p:cNvPr>
          <p:cNvSpPr/>
          <p:nvPr/>
        </p:nvSpPr>
        <p:spPr>
          <a:xfrm>
            <a:off x="3198532" y="5790224"/>
            <a:ext cx="193889" cy="188684"/>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kumimoji="1" lang="zh-CN" altLang="en-US" sz="800" dirty="0">
                <a:solidFill>
                  <a:schemeClr val="tx1"/>
                </a:solidFill>
              </a:rPr>
              <a:t>靖</a:t>
            </a:r>
          </a:p>
        </p:txBody>
      </p:sp>
      <p:sp>
        <p:nvSpPr>
          <p:cNvPr id="364" name="圆角矩形 363">
            <a:extLst>
              <a:ext uri="{FF2B5EF4-FFF2-40B4-BE49-F238E27FC236}">
                <a16:creationId xmlns:a16="http://schemas.microsoft.com/office/drawing/2014/main" id="{CB98C073-C65C-2A4E-8023-A700A758E12F}"/>
              </a:ext>
            </a:extLst>
          </p:cNvPr>
          <p:cNvSpPr/>
          <p:nvPr/>
        </p:nvSpPr>
        <p:spPr>
          <a:xfrm>
            <a:off x="2971514" y="5790224"/>
            <a:ext cx="193889" cy="188684"/>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kumimoji="1" lang="zh-CN" altLang="en-US" sz="800" dirty="0">
                <a:solidFill>
                  <a:schemeClr val="tx1"/>
                </a:solidFill>
              </a:rPr>
              <a:t>卢</a:t>
            </a:r>
          </a:p>
        </p:txBody>
      </p:sp>
      <p:sp>
        <p:nvSpPr>
          <p:cNvPr id="365" name="圆角矩形 364">
            <a:extLst>
              <a:ext uri="{FF2B5EF4-FFF2-40B4-BE49-F238E27FC236}">
                <a16:creationId xmlns:a16="http://schemas.microsoft.com/office/drawing/2014/main" id="{FD7F2402-4106-8A49-A2E0-19F73A072D66}"/>
              </a:ext>
            </a:extLst>
          </p:cNvPr>
          <p:cNvSpPr/>
          <p:nvPr/>
        </p:nvSpPr>
        <p:spPr>
          <a:xfrm>
            <a:off x="2744495" y="5790224"/>
            <a:ext cx="193889" cy="188684"/>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kumimoji="1" lang="zh-CN" altLang="en-US" sz="800" dirty="0">
                <a:solidFill>
                  <a:schemeClr val="tx1"/>
                </a:solidFill>
              </a:rPr>
              <a:t>、</a:t>
            </a:r>
          </a:p>
        </p:txBody>
      </p:sp>
      <p:sp>
        <p:nvSpPr>
          <p:cNvPr id="366" name="圆角矩形 365">
            <a:extLst>
              <a:ext uri="{FF2B5EF4-FFF2-40B4-BE49-F238E27FC236}">
                <a16:creationId xmlns:a16="http://schemas.microsoft.com/office/drawing/2014/main" id="{9DACA6B0-1EEC-AF44-811D-7F4053D1A816}"/>
              </a:ext>
            </a:extLst>
          </p:cNvPr>
          <p:cNvSpPr/>
          <p:nvPr/>
        </p:nvSpPr>
        <p:spPr>
          <a:xfrm>
            <a:off x="2517477" y="5790224"/>
            <a:ext cx="193889" cy="188684"/>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kumimoji="1" lang="zh-CN" altLang="en-US" sz="800" dirty="0">
                <a:solidFill>
                  <a:schemeClr val="tx1"/>
                </a:solidFill>
              </a:rPr>
              <a:t>京</a:t>
            </a:r>
          </a:p>
        </p:txBody>
      </p:sp>
      <p:sp>
        <p:nvSpPr>
          <p:cNvPr id="367" name="圆角矩形 366">
            <a:extLst>
              <a:ext uri="{FF2B5EF4-FFF2-40B4-BE49-F238E27FC236}">
                <a16:creationId xmlns:a16="http://schemas.microsoft.com/office/drawing/2014/main" id="{BD3E727C-85B7-274E-9AF8-E7AFE9FF6DA9}"/>
              </a:ext>
            </a:extLst>
          </p:cNvPr>
          <p:cNvSpPr/>
          <p:nvPr/>
        </p:nvSpPr>
        <p:spPr>
          <a:xfrm>
            <a:off x="2290458" y="5790224"/>
            <a:ext cx="193889" cy="188684"/>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kumimoji="1" lang="zh-CN" altLang="en-US" sz="800" dirty="0">
                <a:solidFill>
                  <a:schemeClr val="tx1"/>
                </a:solidFill>
              </a:rPr>
              <a:t>吴</a:t>
            </a:r>
          </a:p>
        </p:txBody>
      </p:sp>
      <p:sp>
        <p:nvSpPr>
          <p:cNvPr id="368" name="圆角矩形 367">
            <a:extLst>
              <a:ext uri="{FF2B5EF4-FFF2-40B4-BE49-F238E27FC236}">
                <a16:creationId xmlns:a16="http://schemas.microsoft.com/office/drawing/2014/main" id="{179A0F1D-A6ED-B74A-A537-A782CFE1D49C}"/>
              </a:ext>
            </a:extLst>
          </p:cNvPr>
          <p:cNvSpPr/>
          <p:nvPr/>
        </p:nvSpPr>
        <p:spPr>
          <a:xfrm>
            <a:off x="4796583" y="5788932"/>
            <a:ext cx="193889" cy="188684"/>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kumimoji="1" lang="zh-CN" altLang="en-US" sz="800">
              <a:solidFill>
                <a:schemeClr val="tx1"/>
              </a:solidFill>
            </a:endParaRPr>
          </a:p>
        </p:txBody>
      </p:sp>
      <p:sp>
        <p:nvSpPr>
          <p:cNvPr id="369" name="圆角矩形 368">
            <a:extLst>
              <a:ext uri="{FF2B5EF4-FFF2-40B4-BE49-F238E27FC236}">
                <a16:creationId xmlns:a16="http://schemas.microsoft.com/office/drawing/2014/main" id="{E893B8F4-72FF-A44C-953E-1EAE94D51387}"/>
              </a:ext>
            </a:extLst>
          </p:cNvPr>
          <p:cNvSpPr/>
          <p:nvPr/>
        </p:nvSpPr>
        <p:spPr>
          <a:xfrm>
            <a:off x="4569564" y="5788932"/>
            <a:ext cx="193889" cy="188684"/>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kumimoji="1" lang="zh-CN" altLang="en-US" sz="800" dirty="0">
                <a:solidFill>
                  <a:schemeClr val="tx1"/>
                </a:solidFill>
              </a:rPr>
              <a:t>。</a:t>
            </a:r>
          </a:p>
        </p:txBody>
      </p:sp>
      <p:sp>
        <p:nvSpPr>
          <p:cNvPr id="370" name="圆角矩形 369">
            <a:extLst>
              <a:ext uri="{FF2B5EF4-FFF2-40B4-BE49-F238E27FC236}">
                <a16:creationId xmlns:a16="http://schemas.microsoft.com/office/drawing/2014/main" id="{A933A29C-80C3-B246-B537-DFD370B26ADE}"/>
              </a:ext>
            </a:extLst>
          </p:cNvPr>
          <p:cNvSpPr/>
          <p:nvPr/>
        </p:nvSpPr>
        <p:spPr>
          <a:xfrm>
            <a:off x="4342545" y="5788932"/>
            <a:ext cx="193889" cy="188684"/>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kumimoji="1" lang="zh-CN" altLang="en-US" sz="800" dirty="0">
                <a:solidFill>
                  <a:schemeClr val="tx1"/>
                </a:solidFill>
              </a:rPr>
              <a:t>的</a:t>
            </a:r>
          </a:p>
        </p:txBody>
      </p:sp>
      <p:sp>
        <p:nvSpPr>
          <p:cNvPr id="371" name="圆角矩形 370">
            <a:extLst>
              <a:ext uri="{FF2B5EF4-FFF2-40B4-BE49-F238E27FC236}">
                <a16:creationId xmlns:a16="http://schemas.microsoft.com/office/drawing/2014/main" id="{61ED083E-DF7C-0D45-8B5A-99D84AEDF70E}"/>
              </a:ext>
            </a:extLst>
          </p:cNvPr>
          <p:cNvSpPr/>
          <p:nvPr/>
        </p:nvSpPr>
        <p:spPr>
          <a:xfrm>
            <a:off x="4107756" y="5788932"/>
            <a:ext cx="193889" cy="188684"/>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kumimoji="1" lang="zh-CN" altLang="en-US" sz="800" dirty="0">
                <a:solidFill>
                  <a:schemeClr val="tx1"/>
                </a:solidFill>
              </a:rPr>
              <a:t>演</a:t>
            </a:r>
          </a:p>
        </p:txBody>
      </p:sp>
      <p:sp>
        <p:nvSpPr>
          <p:cNvPr id="372" name="圆角矩形 371">
            <a:extLst>
              <a:ext uri="{FF2B5EF4-FFF2-40B4-BE49-F238E27FC236}">
                <a16:creationId xmlns:a16="http://schemas.microsoft.com/office/drawing/2014/main" id="{8A820B6F-C69F-4C40-AB92-A071F5E17388}"/>
              </a:ext>
            </a:extLst>
          </p:cNvPr>
          <p:cNvSpPr/>
          <p:nvPr/>
        </p:nvSpPr>
        <p:spPr>
          <a:xfrm>
            <a:off x="3880738" y="5788932"/>
            <a:ext cx="193889" cy="188684"/>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kumimoji="1" lang="zh-CN" altLang="en-US" sz="800" dirty="0">
                <a:solidFill>
                  <a:schemeClr val="tx1"/>
                </a:solidFill>
              </a:rPr>
              <a:t>主</a:t>
            </a:r>
          </a:p>
        </p:txBody>
      </p:sp>
      <p:sp>
        <p:nvSpPr>
          <p:cNvPr id="373" name="圆角矩形 372">
            <a:extLst>
              <a:ext uri="{FF2B5EF4-FFF2-40B4-BE49-F238E27FC236}">
                <a16:creationId xmlns:a16="http://schemas.microsoft.com/office/drawing/2014/main" id="{0309069B-2CFE-2D49-A0C7-BF8BDC450596}"/>
              </a:ext>
            </a:extLst>
          </p:cNvPr>
          <p:cNvSpPr/>
          <p:nvPr/>
        </p:nvSpPr>
        <p:spPr>
          <a:xfrm>
            <a:off x="3652569" y="5790224"/>
            <a:ext cx="193889" cy="188684"/>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kumimoji="1" lang="zh-CN" altLang="en-US" sz="800" dirty="0">
                <a:solidFill>
                  <a:schemeClr val="tx1"/>
                </a:solidFill>
              </a:rPr>
              <a:t>等</a:t>
            </a:r>
          </a:p>
        </p:txBody>
      </p:sp>
      <p:sp>
        <p:nvSpPr>
          <p:cNvPr id="374" name="文本框 373">
            <a:extLst>
              <a:ext uri="{FF2B5EF4-FFF2-40B4-BE49-F238E27FC236}">
                <a16:creationId xmlns:a16="http://schemas.microsoft.com/office/drawing/2014/main" id="{F0BA2027-6465-1B4A-AA62-0DA3E1E1387D}"/>
              </a:ext>
            </a:extLst>
          </p:cNvPr>
          <p:cNvSpPr txBox="1"/>
          <p:nvPr/>
        </p:nvSpPr>
        <p:spPr>
          <a:xfrm>
            <a:off x="1065811" y="5788932"/>
            <a:ext cx="401234" cy="215444"/>
          </a:xfrm>
          <a:prstGeom prst="rect">
            <a:avLst/>
          </a:prstGeom>
          <a:noFill/>
        </p:spPr>
        <p:txBody>
          <a:bodyPr wrap="square" rtlCol="0">
            <a:spAutoFit/>
          </a:bodyPr>
          <a:lstStyle/>
          <a:p>
            <a:r>
              <a:rPr kumimoji="1" lang="en-US" altLang="zh-CN" sz="800" dirty="0"/>
              <a:t>CLS</a:t>
            </a:r>
            <a:r>
              <a:rPr kumimoji="1" lang="zh-CN" altLang="en-US" sz="800" dirty="0"/>
              <a:t>                                             </a:t>
            </a:r>
          </a:p>
        </p:txBody>
      </p:sp>
      <p:sp>
        <p:nvSpPr>
          <p:cNvPr id="375" name="文本框 374">
            <a:extLst>
              <a:ext uri="{FF2B5EF4-FFF2-40B4-BE49-F238E27FC236}">
                <a16:creationId xmlns:a16="http://schemas.microsoft.com/office/drawing/2014/main" id="{ABE18720-2BB2-AB42-BE7F-3A6105351940}"/>
              </a:ext>
            </a:extLst>
          </p:cNvPr>
          <p:cNvSpPr txBox="1"/>
          <p:nvPr/>
        </p:nvSpPr>
        <p:spPr>
          <a:xfrm>
            <a:off x="4711703" y="5775552"/>
            <a:ext cx="394463" cy="215444"/>
          </a:xfrm>
          <a:prstGeom prst="rect">
            <a:avLst/>
          </a:prstGeom>
          <a:noFill/>
        </p:spPr>
        <p:txBody>
          <a:bodyPr wrap="square" rtlCol="0">
            <a:spAutoFit/>
          </a:bodyPr>
          <a:lstStyle/>
          <a:p>
            <a:r>
              <a:rPr kumimoji="1" lang="en-US" altLang="zh-CN" sz="800" dirty="0"/>
              <a:t>SEP</a:t>
            </a:r>
            <a:r>
              <a:rPr kumimoji="1" lang="zh-CN" altLang="en-US" sz="800" dirty="0"/>
              <a:t>                                             </a:t>
            </a:r>
          </a:p>
        </p:txBody>
      </p:sp>
      <p:sp>
        <p:nvSpPr>
          <p:cNvPr id="376" name="矩形 375">
            <a:extLst>
              <a:ext uri="{FF2B5EF4-FFF2-40B4-BE49-F238E27FC236}">
                <a16:creationId xmlns:a16="http://schemas.microsoft.com/office/drawing/2014/main" id="{2601C581-4720-8846-93CC-BA797A8EF720}"/>
              </a:ext>
            </a:extLst>
          </p:cNvPr>
          <p:cNvSpPr/>
          <p:nvPr/>
        </p:nvSpPr>
        <p:spPr>
          <a:xfrm>
            <a:off x="1110778" y="5162221"/>
            <a:ext cx="3926073" cy="467276"/>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kumimoji="1" lang="en-US" altLang="zh-CN" sz="800" dirty="0"/>
              <a:t>BERT/</a:t>
            </a:r>
            <a:r>
              <a:rPr kumimoji="1" lang="en-US" altLang="zh-CN" sz="800" dirty="0" err="1"/>
              <a:t>RoBERTa</a:t>
            </a:r>
            <a:r>
              <a:rPr kumimoji="1" lang="en-US" altLang="zh-CN" sz="800" dirty="0"/>
              <a:t>/</a:t>
            </a:r>
            <a:r>
              <a:rPr kumimoji="1" lang="en-US" altLang="zh-CN" sz="800" dirty="0" err="1"/>
              <a:t>StructBERT</a:t>
            </a:r>
            <a:endParaRPr kumimoji="1" lang="zh-CN" altLang="en-US" sz="800" dirty="0"/>
          </a:p>
        </p:txBody>
      </p:sp>
      <p:cxnSp>
        <p:nvCxnSpPr>
          <p:cNvPr id="377" name="直线箭头连接符 376">
            <a:extLst>
              <a:ext uri="{FF2B5EF4-FFF2-40B4-BE49-F238E27FC236}">
                <a16:creationId xmlns:a16="http://schemas.microsoft.com/office/drawing/2014/main" id="{545CD576-9EFF-E543-A5D6-95C900A55818}"/>
              </a:ext>
            </a:extLst>
          </p:cNvPr>
          <p:cNvCxnSpPr>
            <a:cxnSpLocks/>
          </p:cNvCxnSpPr>
          <p:nvPr/>
        </p:nvCxnSpPr>
        <p:spPr>
          <a:xfrm flipV="1">
            <a:off x="1254951" y="5629498"/>
            <a:ext cx="0" cy="16072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78" name="直线箭头连接符 377">
            <a:extLst>
              <a:ext uri="{FF2B5EF4-FFF2-40B4-BE49-F238E27FC236}">
                <a16:creationId xmlns:a16="http://schemas.microsoft.com/office/drawing/2014/main" id="{C160E9FE-2C61-644B-BFF0-0BC8673B6DEF}"/>
              </a:ext>
            </a:extLst>
          </p:cNvPr>
          <p:cNvCxnSpPr>
            <a:cxnSpLocks/>
          </p:cNvCxnSpPr>
          <p:nvPr/>
        </p:nvCxnSpPr>
        <p:spPr>
          <a:xfrm flipV="1">
            <a:off x="1478283" y="5634961"/>
            <a:ext cx="0" cy="16072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79" name="直线箭头连接符 378">
            <a:extLst>
              <a:ext uri="{FF2B5EF4-FFF2-40B4-BE49-F238E27FC236}">
                <a16:creationId xmlns:a16="http://schemas.microsoft.com/office/drawing/2014/main" id="{BAEDCEEF-8DBF-D245-B579-AE65663A0C4C}"/>
              </a:ext>
            </a:extLst>
          </p:cNvPr>
          <p:cNvCxnSpPr>
            <a:cxnSpLocks/>
          </p:cNvCxnSpPr>
          <p:nvPr/>
        </p:nvCxnSpPr>
        <p:spPr>
          <a:xfrm flipV="1">
            <a:off x="1478283" y="5032644"/>
            <a:ext cx="0" cy="13363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80" name="直线箭头连接符 379">
            <a:extLst>
              <a:ext uri="{FF2B5EF4-FFF2-40B4-BE49-F238E27FC236}">
                <a16:creationId xmlns:a16="http://schemas.microsoft.com/office/drawing/2014/main" id="{7A8F0620-5C95-2F40-B6C4-A503D26E58C5}"/>
              </a:ext>
            </a:extLst>
          </p:cNvPr>
          <p:cNvCxnSpPr>
            <a:cxnSpLocks/>
          </p:cNvCxnSpPr>
          <p:nvPr/>
        </p:nvCxnSpPr>
        <p:spPr>
          <a:xfrm flipV="1">
            <a:off x="2386046" y="5032644"/>
            <a:ext cx="0" cy="13363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81" name="直线箭头连接符 380">
            <a:extLst>
              <a:ext uri="{FF2B5EF4-FFF2-40B4-BE49-F238E27FC236}">
                <a16:creationId xmlns:a16="http://schemas.microsoft.com/office/drawing/2014/main" id="{2C4D1D94-C533-9C49-9680-B8FF6A6891D9}"/>
              </a:ext>
            </a:extLst>
          </p:cNvPr>
          <p:cNvCxnSpPr>
            <a:cxnSpLocks/>
          </p:cNvCxnSpPr>
          <p:nvPr/>
        </p:nvCxnSpPr>
        <p:spPr>
          <a:xfrm flipV="1">
            <a:off x="2612987" y="5032644"/>
            <a:ext cx="0" cy="13363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82" name="直线箭头连接符 381">
            <a:extLst>
              <a:ext uri="{FF2B5EF4-FFF2-40B4-BE49-F238E27FC236}">
                <a16:creationId xmlns:a16="http://schemas.microsoft.com/office/drawing/2014/main" id="{F541E0AF-6D2F-0E43-9897-35AAD977F350}"/>
              </a:ext>
            </a:extLst>
          </p:cNvPr>
          <p:cNvCxnSpPr>
            <a:cxnSpLocks/>
          </p:cNvCxnSpPr>
          <p:nvPr/>
        </p:nvCxnSpPr>
        <p:spPr>
          <a:xfrm flipV="1">
            <a:off x="3066869" y="5032644"/>
            <a:ext cx="0" cy="13363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83" name="直线箭头连接符 382">
            <a:extLst>
              <a:ext uri="{FF2B5EF4-FFF2-40B4-BE49-F238E27FC236}">
                <a16:creationId xmlns:a16="http://schemas.microsoft.com/office/drawing/2014/main" id="{F13C6598-03E8-0640-A337-F26AAABC4D8B}"/>
              </a:ext>
            </a:extLst>
          </p:cNvPr>
          <p:cNvCxnSpPr>
            <a:cxnSpLocks/>
          </p:cNvCxnSpPr>
          <p:nvPr/>
        </p:nvCxnSpPr>
        <p:spPr>
          <a:xfrm flipV="1">
            <a:off x="3520750" y="5032644"/>
            <a:ext cx="0" cy="13363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84" name="直线箭头连接符 383">
            <a:extLst>
              <a:ext uri="{FF2B5EF4-FFF2-40B4-BE49-F238E27FC236}">
                <a16:creationId xmlns:a16="http://schemas.microsoft.com/office/drawing/2014/main" id="{FD14B205-B826-EA41-961F-E55964D5EA21}"/>
              </a:ext>
            </a:extLst>
          </p:cNvPr>
          <p:cNvCxnSpPr>
            <a:cxnSpLocks/>
          </p:cNvCxnSpPr>
          <p:nvPr/>
        </p:nvCxnSpPr>
        <p:spPr>
          <a:xfrm flipV="1">
            <a:off x="2385008" y="5634961"/>
            <a:ext cx="0" cy="16072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85" name="直线箭头连接符 384">
            <a:extLst>
              <a:ext uri="{FF2B5EF4-FFF2-40B4-BE49-F238E27FC236}">
                <a16:creationId xmlns:a16="http://schemas.microsoft.com/office/drawing/2014/main" id="{C6CDE9FA-8E27-A543-8E4F-2F86E2157C3E}"/>
              </a:ext>
            </a:extLst>
          </p:cNvPr>
          <p:cNvCxnSpPr>
            <a:cxnSpLocks/>
          </p:cNvCxnSpPr>
          <p:nvPr/>
        </p:nvCxnSpPr>
        <p:spPr>
          <a:xfrm flipV="1">
            <a:off x="2609842" y="5634961"/>
            <a:ext cx="0" cy="16072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86" name="直线箭头连接符 385">
            <a:extLst>
              <a:ext uri="{FF2B5EF4-FFF2-40B4-BE49-F238E27FC236}">
                <a16:creationId xmlns:a16="http://schemas.microsoft.com/office/drawing/2014/main" id="{B4C647AF-C175-6E4C-A7F1-08D5EC5DB7E3}"/>
              </a:ext>
            </a:extLst>
          </p:cNvPr>
          <p:cNvCxnSpPr>
            <a:cxnSpLocks/>
          </p:cNvCxnSpPr>
          <p:nvPr/>
        </p:nvCxnSpPr>
        <p:spPr>
          <a:xfrm flipV="1">
            <a:off x="3068458" y="5634961"/>
            <a:ext cx="0" cy="16072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87" name="直线箭头连接符 386">
            <a:extLst>
              <a:ext uri="{FF2B5EF4-FFF2-40B4-BE49-F238E27FC236}">
                <a16:creationId xmlns:a16="http://schemas.microsoft.com/office/drawing/2014/main" id="{6663DF51-DFDF-AB4C-BD8B-C66F73706C9D}"/>
              </a:ext>
            </a:extLst>
          </p:cNvPr>
          <p:cNvCxnSpPr>
            <a:cxnSpLocks/>
          </p:cNvCxnSpPr>
          <p:nvPr/>
        </p:nvCxnSpPr>
        <p:spPr>
          <a:xfrm flipV="1">
            <a:off x="3520927" y="5634961"/>
            <a:ext cx="0" cy="16072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88" name="直线箭头连接符 387">
            <a:extLst>
              <a:ext uri="{FF2B5EF4-FFF2-40B4-BE49-F238E27FC236}">
                <a16:creationId xmlns:a16="http://schemas.microsoft.com/office/drawing/2014/main" id="{F6EFF502-27FB-AC44-8733-BE6DB8682FB5}"/>
              </a:ext>
            </a:extLst>
          </p:cNvPr>
          <p:cNvCxnSpPr>
            <a:cxnSpLocks/>
          </p:cNvCxnSpPr>
          <p:nvPr/>
        </p:nvCxnSpPr>
        <p:spPr>
          <a:xfrm flipV="1">
            <a:off x="3293809" y="5032644"/>
            <a:ext cx="0" cy="13363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89" name="直线箭头连接符 388">
            <a:extLst>
              <a:ext uri="{FF2B5EF4-FFF2-40B4-BE49-F238E27FC236}">
                <a16:creationId xmlns:a16="http://schemas.microsoft.com/office/drawing/2014/main" id="{678AB2CC-62BD-D046-8C37-81EF1C703CC4}"/>
              </a:ext>
            </a:extLst>
          </p:cNvPr>
          <p:cNvCxnSpPr>
            <a:cxnSpLocks/>
          </p:cNvCxnSpPr>
          <p:nvPr/>
        </p:nvCxnSpPr>
        <p:spPr>
          <a:xfrm flipV="1">
            <a:off x="3302676" y="5634961"/>
            <a:ext cx="0" cy="16072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90" name="直线箭头连接符 389">
            <a:extLst>
              <a:ext uri="{FF2B5EF4-FFF2-40B4-BE49-F238E27FC236}">
                <a16:creationId xmlns:a16="http://schemas.microsoft.com/office/drawing/2014/main" id="{24FA6537-5D5E-4749-A912-38EF779F0C51}"/>
              </a:ext>
            </a:extLst>
          </p:cNvPr>
          <p:cNvCxnSpPr>
            <a:cxnSpLocks/>
          </p:cNvCxnSpPr>
          <p:nvPr/>
        </p:nvCxnSpPr>
        <p:spPr>
          <a:xfrm flipV="1">
            <a:off x="1706182" y="5634961"/>
            <a:ext cx="0" cy="16072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91" name="直线箭头连接符 390">
            <a:extLst>
              <a:ext uri="{FF2B5EF4-FFF2-40B4-BE49-F238E27FC236}">
                <a16:creationId xmlns:a16="http://schemas.microsoft.com/office/drawing/2014/main" id="{29A3262E-CF73-EE49-A258-8E8D35F19140}"/>
              </a:ext>
            </a:extLst>
          </p:cNvPr>
          <p:cNvCxnSpPr>
            <a:cxnSpLocks/>
          </p:cNvCxnSpPr>
          <p:nvPr/>
        </p:nvCxnSpPr>
        <p:spPr>
          <a:xfrm flipV="1">
            <a:off x="1934988" y="5634961"/>
            <a:ext cx="0" cy="16072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92" name="直线箭头连接符 391">
            <a:extLst>
              <a:ext uri="{FF2B5EF4-FFF2-40B4-BE49-F238E27FC236}">
                <a16:creationId xmlns:a16="http://schemas.microsoft.com/office/drawing/2014/main" id="{1F05AFA8-F7EA-7143-9EE1-9C346D58A9E1}"/>
              </a:ext>
            </a:extLst>
          </p:cNvPr>
          <p:cNvCxnSpPr>
            <a:cxnSpLocks/>
          </p:cNvCxnSpPr>
          <p:nvPr/>
        </p:nvCxnSpPr>
        <p:spPr>
          <a:xfrm flipV="1">
            <a:off x="2158346" y="5634961"/>
            <a:ext cx="0" cy="16072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93" name="直线箭头连接符 392">
            <a:extLst>
              <a:ext uri="{FF2B5EF4-FFF2-40B4-BE49-F238E27FC236}">
                <a16:creationId xmlns:a16="http://schemas.microsoft.com/office/drawing/2014/main" id="{CFF60D9A-F3F3-0F47-81AF-045905125CDA}"/>
              </a:ext>
            </a:extLst>
          </p:cNvPr>
          <p:cNvCxnSpPr>
            <a:cxnSpLocks/>
          </p:cNvCxnSpPr>
          <p:nvPr/>
        </p:nvCxnSpPr>
        <p:spPr>
          <a:xfrm flipV="1">
            <a:off x="3749096" y="5634961"/>
            <a:ext cx="0" cy="16072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94" name="直线箭头连接符 393">
            <a:extLst>
              <a:ext uri="{FF2B5EF4-FFF2-40B4-BE49-F238E27FC236}">
                <a16:creationId xmlns:a16="http://schemas.microsoft.com/office/drawing/2014/main" id="{6A6A67A2-C10A-924F-8DA5-F687A4E54C8C}"/>
              </a:ext>
            </a:extLst>
          </p:cNvPr>
          <p:cNvCxnSpPr>
            <a:cxnSpLocks/>
          </p:cNvCxnSpPr>
          <p:nvPr/>
        </p:nvCxnSpPr>
        <p:spPr>
          <a:xfrm flipV="1">
            <a:off x="3968156" y="5633668"/>
            <a:ext cx="0" cy="16072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95" name="直线箭头连接符 394">
            <a:extLst>
              <a:ext uri="{FF2B5EF4-FFF2-40B4-BE49-F238E27FC236}">
                <a16:creationId xmlns:a16="http://schemas.microsoft.com/office/drawing/2014/main" id="{F71D5C09-7F88-9941-9C97-5D54506AEDB5}"/>
              </a:ext>
            </a:extLst>
          </p:cNvPr>
          <p:cNvCxnSpPr>
            <a:cxnSpLocks/>
          </p:cNvCxnSpPr>
          <p:nvPr/>
        </p:nvCxnSpPr>
        <p:spPr>
          <a:xfrm flipV="1">
            <a:off x="4213305" y="5633668"/>
            <a:ext cx="0" cy="16072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96" name="直线箭头连接符 395">
            <a:extLst>
              <a:ext uri="{FF2B5EF4-FFF2-40B4-BE49-F238E27FC236}">
                <a16:creationId xmlns:a16="http://schemas.microsoft.com/office/drawing/2014/main" id="{65AA7C55-97A3-4644-87B4-4DD347C8BBB9}"/>
              </a:ext>
            </a:extLst>
          </p:cNvPr>
          <p:cNvCxnSpPr>
            <a:cxnSpLocks/>
          </p:cNvCxnSpPr>
          <p:nvPr/>
        </p:nvCxnSpPr>
        <p:spPr>
          <a:xfrm flipV="1">
            <a:off x="4433539" y="5633668"/>
            <a:ext cx="0" cy="16072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97" name="直线箭头连接符 396">
            <a:extLst>
              <a:ext uri="{FF2B5EF4-FFF2-40B4-BE49-F238E27FC236}">
                <a16:creationId xmlns:a16="http://schemas.microsoft.com/office/drawing/2014/main" id="{E0E16585-6383-F640-829C-D52C1FD2C99D}"/>
              </a:ext>
            </a:extLst>
          </p:cNvPr>
          <p:cNvCxnSpPr>
            <a:cxnSpLocks/>
          </p:cNvCxnSpPr>
          <p:nvPr/>
        </p:nvCxnSpPr>
        <p:spPr>
          <a:xfrm flipV="1">
            <a:off x="4662345" y="5633668"/>
            <a:ext cx="0" cy="16072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98" name="直线箭头连接符 397">
            <a:extLst>
              <a:ext uri="{FF2B5EF4-FFF2-40B4-BE49-F238E27FC236}">
                <a16:creationId xmlns:a16="http://schemas.microsoft.com/office/drawing/2014/main" id="{A42B8432-A8C0-7843-A1A9-7225CDD19667}"/>
              </a:ext>
            </a:extLst>
          </p:cNvPr>
          <p:cNvCxnSpPr>
            <a:cxnSpLocks/>
          </p:cNvCxnSpPr>
          <p:nvPr/>
        </p:nvCxnSpPr>
        <p:spPr>
          <a:xfrm flipV="1">
            <a:off x="2844192" y="5634961"/>
            <a:ext cx="0" cy="16072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99" name="直线箭头连接符 398">
            <a:extLst>
              <a:ext uri="{FF2B5EF4-FFF2-40B4-BE49-F238E27FC236}">
                <a16:creationId xmlns:a16="http://schemas.microsoft.com/office/drawing/2014/main" id="{68F8253C-F8E1-4145-BEB2-E748AE068A3F}"/>
              </a:ext>
            </a:extLst>
          </p:cNvPr>
          <p:cNvCxnSpPr>
            <a:cxnSpLocks/>
          </p:cNvCxnSpPr>
          <p:nvPr/>
        </p:nvCxnSpPr>
        <p:spPr>
          <a:xfrm flipV="1">
            <a:off x="1705224" y="5032644"/>
            <a:ext cx="0" cy="13363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00" name="直线箭头连接符 399">
            <a:extLst>
              <a:ext uri="{FF2B5EF4-FFF2-40B4-BE49-F238E27FC236}">
                <a16:creationId xmlns:a16="http://schemas.microsoft.com/office/drawing/2014/main" id="{88E14C37-5C89-AD40-BD3C-C36F50371D4E}"/>
              </a:ext>
            </a:extLst>
          </p:cNvPr>
          <p:cNvCxnSpPr>
            <a:cxnSpLocks/>
          </p:cNvCxnSpPr>
          <p:nvPr/>
        </p:nvCxnSpPr>
        <p:spPr>
          <a:xfrm flipV="1">
            <a:off x="1932165" y="5032644"/>
            <a:ext cx="0" cy="13363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01" name="直线箭头连接符 400">
            <a:extLst>
              <a:ext uri="{FF2B5EF4-FFF2-40B4-BE49-F238E27FC236}">
                <a16:creationId xmlns:a16="http://schemas.microsoft.com/office/drawing/2014/main" id="{9ADFB3FC-12AA-4340-979A-D010E7D12B74}"/>
              </a:ext>
            </a:extLst>
          </p:cNvPr>
          <p:cNvCxnSpPr>
            <a:cxnSpLocks/>
          </p:cNvCxnSpPr>
          <p:nvPr/>
        </p:nvCxnSpPr>
        <p:spPr>
          <a:xfrm flipV="1">
            <a:off x="2159106" y="5032644"/>
            <a:ext cx="0" cy="13363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02" name="直线箭头连接符 401">
            <a:extLst>
              <a:ext uri="{FF2B5EF4-FFF2-40B4-BE49-F238E27FC236}">
                <a16:creationId xmlns:a16="http://schemas.microsoft.com/office/drawing/2014/main" id="{6C076038-BC4E-9144-91A9-568A6D7F94F5}"/>
              </a:ext>
            </a:extLst>
          </p:cNvPr>
          <p:cNvCxnSpPr>
            <a:cxnSpLocks/>
          </p:cNvCxnSpPr>
          <p:nvPr/>
        </p:nvCxnSpPr>
        <p:spPr>
          <a:xfrm flipV="1">
            <a:off x="2839928" y="5032644"/>
            <a:ext cx="0" cy="13363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03" name="直线箭头连接符 402">
            <a:extLst>
              <a:ext uri="{FF2B5EF4-FFF2-40B4-BE49-F238E27FC236}">
                <a16:creationId xmlns:a16="http://schemas.microsoft.com/office/drawing/2014/main" id="{124DED96-DD47-1743-946D-EBC9E8BE03BE}"/>
              </a:ext>
            </a:extLst>
          </p:cNvPr>
          <p:cNvCxnSpPr>
            <a:cxnSpLocks/>
          </p:cNvCxnSpPr>
          <p:nvPr/>
        </p:nvCxnSpPr>
        <p:spPr>
          <a:xfrm flipV="1">
            <a:off x="3747691" y="5032644"/>
            <a:ext cx="0" cy="13363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04" name="直线箭头连接符 403">
            <a:extLst>
              <a:ext uri="{FF2B5EF4-FFF2-40B4-BE49-F238E27FC236}">
                <a16:creationId xmlns:a16="http://schemas.microsoft.com/office/drawing/2014/main" id="{4E445638-2C0A-7343-A3E5-22FC22FF85DF}"/>
              </a:ext>
            </a:extLst>
          </p:cNvPr>
          <p:cNvCxnSpPr>
            <a:cxnSpLocks/>
          </p:cNvCxnSpPr>
          <p:nvPr/>
        </p:nvCxnSpPr>
        <p:spPr>
          <a:xfrm flipV="1">
            <a:off x="3974632" y="5032644"/>
            <a:ext cx="0" cy="13363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05" name="直线箭头连接符 404">
            <a:extLst>
              <a:ext uri="{FF2B5EF4-FFF2-40B4-BE49-F238E27FC236}">
                <a16:creationId xmlns:a16="http://schemas.microsoft.com/office/drawing/2014/main" id="{80494FCA-9E3C-D74C-B448-899A79F2F4D3}"/>
              </a:ext>
            </a:extLst>
          </p:cNvPr>
          <p:cNvCxnSpPr>
            <a:cxnSpLocks/>
          </p:cNvCxnSpPr>
          <p:nvPr/>
        </p:nvCxnSpPr>
        <p:spPr>
          <a:xfrm flipV="1">
            <a:off x="4201572" y="5032644"/>
            <a:ext cx="0" cy="13363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06" name="直线箭头连接符 405">
            <a:extLst>
              <a:ext uri="{FF2B5EF4-FFF2-40B4-BE49-F238E27FC236}">
                <a16:creationId xmlns:a16="http://schemas.microsoft.com/office/drawing/2014/main" id="{67A73D7F-50E7-2F4D-AA07-12D19BE0AE48}"/>
              </a:ext>
            </a:extLst>
          </p:cNvPr>
          <p:cNvCxnSpPr>
            <a:cxnSpLocks/>
          </p:cNvCxnSpPr>
          <p:nvPr/>
        </p:nvCxnSpPr>
        <p:spPr>
          <a:xfrm flipV="1">
            <a:off x="4428513" y="5032644"/>
            <a:ext cx="0" cy="13363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407" name="矩形 406">
            <a:extLst>
              <a:ext uri="{FF2B5EF4-FFF2-40B4-BE49-F238E27FC236}">
                <a16:creationId xmlns:a16="http://schemas.microsoft.com/office/drawing/2014/main" id="{868183CC-0681-C04C-A01B-0D321D965339}"/>
              </a:ext>
            </a:extLst>
          </p:cNvPr>
          <p:cNvSpPr/>
          <p:nvPr/>
        </p:nvSpPr>
        <p:spPr>
          <a:xfrm>
            <a:off x="1622362" y="4849424"/>
            <a:ext cx="164149" cy="166713"/>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kumimoji="1" lang="zh-CN" altLang="en-US" sz="800" dirty="0"/>
          </a:p>
        </p:txBody>
      </p:sp>
      <p:sp>
        <p:nvSpPr>
          <p:cNvPr id="408" name="矩形 407">
            <a:extLst>
              <a:ext uri="{FF2B5EF4-FFF2-40B4-BE49-F238E27FC236}">
                <a16:creationId xmlns:a16="http://schemas.microsoft.com/office/drawing/2014/main" id="{ABA62503-1A31-3D42-BFA2-51D28C39E58B}"/>
              </a:ext>
            </a:extLst>
          </p:cNvPr>
          <p:cNvSpPr/>
          <p:nvPr/>
        </p:nvSpPr>
        <p:spPr>
          <a:xfrm>
            <a:off x="1396816" y="4849424"/>
            <a:ext cx="164149" cy="166713"/>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kumimoji="1" lang="zh-CN" altLang="en-US" sz="800" dirty="0"/>
          </a:p>
        </p:txBody>
      </p:sp>
      <p:sp>
        <p:nvSpPr>
          <p:cNvPr id="409" name="矩形 408">
            <a:extLst>
              <a:ext uri="{FF2B5EF4-FFF2-40B4-BE49-F238E27FC236}">
                <a16:creationId xmlns:a16="http://schemas.microsoft.com/office/drawing/2014/main" id="{D9685460-2A15-7D4D-9A5A-00776E2D7058}"/>
              </a:ext>
            </a:extLst>
          </p:cNvPr>
          <p:cNvSpPr/>
          <p:nvPr/>
        </p:nvSpPr>
        <p:spPr>
          <a:xfrm>
            <a:off x="1847909" y="4849424"/>
            <a:ext cx="164149" cy="166713"/>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kumimoji="1" lang="zh-CN" altLang="en-US" sz="800" dirty="0"/>
          </a:p>
        </p:txBody>
      </p:sp>
      <p:sp>
        <p:nvSpPr>
          <p:cNvPr id="410" name="矩形 409">
            <a:extLst>
              <a:ext uri="{FF2B5EF4-FFF2-40B4-BE49-F238E27FC236}">
                <a16:creationId xmlns:a16="http://schemas.microsoft.com/office/drawing/2014/main" id="{3B421ECD-1742-5041-BBD9-21A3AE365E18}"/>
              </a:ext>
            </a:extLst>
          </p:cNvPr>
          <p:cNvSpPr/>
          <p:nvPr/>
        </p:nvSpPr>
        <p:spPr>
          <a:xfrm>
            <a:off x="2072569" y="4849424"/>
            <a:ext cx="164149" cy="166713"/>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kumimoji="1" lang="zh-CN" altLang="en-US" sz="800" dirty="0"/>
          </a:p>
        </p:txBody>
      </p:sp>
      <p:sp>
        <p:nvSpPr>
          <p:cNvPr id="411" name="矩形 410">
            <a:extLst>
              <a:ext uri="{FF2B5EF4-FFF2-40B4-BE49-F238E27FC236}">
                <a16:creationId xmlns:a16="http://schemas.microsoft.com/office/drawing/2014/main" id="{3C9BA892-7C18-9744-8F37-9438209F752E}"/>
              </a:ext>
            </a:extLst>
          </p:cNvPr>
          <p:cNvSpPr/>
          <p:nvPr/>
        </p:nvSpPr>
        <p:spPr>
          <a:xfrm>
            <a:off x="2297230" y="4849424"/>
            <a:ext cx="164149" cy="166713"/>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kumimoji="1" lang="zh-CN" altLang="en-US" sz="800" dirty="0"/>
          </a:p>
        </p:txBody>
      </p:sp>
      <p:sp>
        <p:nvSpPr>
          <p:cNvPr id="412" name="矩形 411">
            <a:extLst>
              <a:ext uri="{FF2B5EF4-FFF2-40B4-BE49-F238E27FC236}">
                <a16:creationId xmlns:a16="http://schemas.microsoft.com/office/drawing/2014/main" id="{7AA1D4E0-DD6A-554B-8384-3CE66F689F79}"/>
              </a:ext>
            </a:extLst>
          </p:cNvPr>
          <p:cNvSpPr/>
          <p:nvPr/>
        </p:nvSpPr>
        <p:spPr>
          <a:xfrm>
            <a:off x="2527767" y="4849424"/>
            <a:ext cx="164149" cy="166713"/>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kumimoji="1" lang="zh-CN" altLang="en-US" sz="800" dirty="0"/>
          </a:p>
        </p:txBody>
      </p:sp>
      <p:sp>
        <p:nvSpPr>
          <p:cNvPr id="413" name="矩形 412">
            <a:extLst>
              <a:ext uri="{FF2B5EF4-FFF2-40B4-BE49-F238E27FC236}">
                <a16:creationId xmlns:a16="http://schemas.microsoft.com/office/drawing/2014/main" id="{EE3A81CA-48FC-FA42-A261-57D167B5A866}"/>
              </a:ext>
            </a:extLst>
          </p:cNvPr>
          <p:cNvSpPr/>
          <p:nvPr/>
        </p:nvSpPr>
        <p:spPr>
          <a:xfrm>
            <a:off x="2974101" y="4849424"/>
            <a:ext cx="164149" cy="166713"/>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kumimoji="1" lang="zh-CN" altLang="en-US" sz="800" dirty="0"/>
          </a:p>
        </p:txBody>
      </p:sp>
      <p:sp>
        <p:nvSpPr>
          <p:cNvPr id="414" name="矩形 413">
            <a:extLst>
              <a:ext uri="{FF2B5EF4-FFF2-40B4-BE49-F238E27FC236}">
                <a16:creationId xmlns:a16="http://schemas.microsoft.com/office/drawing/2014/main" id="{DC13BC62-4694-1C42-9B48-8789FEC3F962}"/>
              </a:ext>
            </a:extLst>
          </p:cNvPr>
          <p:cNvSpPr/>
          <p:nvPr/>
        </p:nvSpPr>
        <p:spPr>
          <a:xfrm>
            <a:off x="2748555" y="4849424"/>
            <a:ext cx="164149" cy="166713"/>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kumimoji="1" lang="zh-CN" altLang="en-US" sz="800" dirty="0"/>
          </a:p>
        </p:txBody>
      </p:sp>
      <p:sp>
        <p:nvSpPr>
          <p:cNvPr id="415" name="矩形 414">
            <a:extLst>
              <a:ext uri="{FF2B5EF4-FFF2-40B4-BE49-F238E27FC236}">
                <a16:creationId xmlns:a16="http://schemas.microsoft.com/office/drawing/2014/main" id="{481FBDCA-D4F0-FA4D-A8EA-D816E757A994}"/>
              </a:ext>
            </a:extLst>
          </p:cNvPr>
          <p:cNvSpPr/>
          <p:nvPr/>
        </p:nvSpPr>
        <p:spPr>
          <a:xfrm>
            <a:off x="3199647" y="4849424"/>
            <a:ext cx="164149" cy="166713"/>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kumimoji="1" lang="zh-CN" altLang="en-US" sz="800" dirty="0"/>
          </a:p>
        </p:txBody>
      </p:sp>
      <p:sp>
        <p:nvSpPr>
          <p:cNvPr id="416" name="矩形 415">
            <a:extLst>
              <a:ext uri="{FF2B5EF4-FFF2-40B4-BE49-F238E27FC236}">
                <a16:creationId xmlns:a16="http://schemas.microsoft.com/office/drawing/2014/main" id="{2E4B1F43-A3AC-F649-8D11-7FF09FE8065B}"/>
              </a:ext>
            </a:extLst>
          </p:cNvPr>
          <p:cNvSpPr/>
          <p:nvPr/>
        </p:nvSpPr>
        <p:spPr>
          <a:xfrm>
            <a:off x="3424308" y="4849424"/>
            <a:ext cx="164149" cy="166713"/>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kumimoji="1" lang="zh-CN" altLang="en-US" sz="800" dirty="0"/>
          </a:p>
        </p:txBody>
      </p:sp>
      <p:sp>
        <p:nvSpPr>
          <p:cNvPr id="417" name="矩形 416">
            <a:extLst>
              <a:ext uri="{FF2B5EF4-FFF2-40B4-BE49-F238E27FC236}">
                <a16:creationId xmlns:a16="http://schemas.microsoft.com/office/drawing/2014/main" id="{A8B05D94-0597-6E4D-B465-703B0FFF51EE}"/>
              </a:ext>
            </a:extLst>
          </p:cNvPr>
          <p:cNvSpPr/>
          <p:nvPr/>
        </p:nvSpPr>
        <p:spPr>
          <a:xfrm>
            <a:off x="3648969" y="4849424"/>
            <a:ext cx="164149" cy="166713"/>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kumimoji="1" lang="zh-CN" altLang="en-US" sz="800" dirty="0"/>
          </a:p>
        </p:txBody>
      </p:sp>
      <p:sp>
        <p:nvSpPr>
          <p:cNvPr id="418" name="矩形 417">
            <a:extLst>
              <a:ext uri="{FF2B5EF4-FFF2-40B4-BE49-F238E27FC236}">
                <a16:creationId xmlns:a16="http://schemas.microsoft.com/office/drawing/2014/main" id="{CDB7718E-8FA6-3E47-8911-58BDB03DE547}"/>
              </a:ext>
            </a:extLst>
          </p:cNvPr>
          <p:cNvSpPr/>
          <p:nvPr/>
        </p:nvSpPr>
        <p:spPr>
          <a:xfrm>
            <a:off x="4108798" y="4849424"/>
            <a:ext cx="164149" cy="166713"/>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kumimoji="1" lang="zh-CN" altLang="en-US" sz="800" dirty="0"/>
          </a:p>
        </p:txBody>
      </p:sp>
      <p:sp>
        <p:nvSpPr>
          <p:cNvPr id="419" name="矩形 418">
            <a:extLst>
              <a:ext uri="{FF2B5EF4-FFF2-40B4-BE49-F238E27FC236}">
                <a16:creationId xmlns:a16="http://schemas.microsoft.com/office/drawing/2014/main" id="{822A35D7-0C24-8547-B6C6-C21B6C20E449}"/>
              </a:ext>
            </a:extLst>
          </p:cNvPr>
          <p:cNvSpPr/>
          <p:nvPr/>
        </p:nvSpPr>
        <p:spPr>
          <a:xfrm>
            <a:off x="4342545" y="4849424"/>
            <a:ext cx="164149" cy="166713"/>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kumimoji="1" lang="zh-CN" altLang="en-US" sz="800" dirty="0"/>
          </a:p>
        </p:txBody>
      </p:sp>
      <p:sp>
        <p:nvSpPr>
          <p:cNvPr id="420" name="矩形 419">
            <a:extLst>
              <a:ext uri="{FF2B5EF4-FFF2-40B4-BE49-F238E27FC236}">
                <a16:creationId xmlns:a16="http://schemas.microsoft.com/office/drawing/2014/main" id="{D1AC4339-27DE-F54D-8E49-088077BA9D40}"/>
              </a:ext>
            </a:extLst>
          </p:cNvPr>
          <p:cNvSpPr/>
          <p:nvPr/>
        </p:nvSpPr>
        <p:spPr>
          <a:xfrm>
            <a:off x="4571351" y="4852909"/>
            <a:ext cx="164149" cy="166713"/>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kumimoji="1" lang="zh-CN" altLang="en-US" sz="800" dirty="0"/>
          </a:p>
        </p:txBody>
      </p:sp>
      <p:sp>
        <p:nvSpPr>
          <p:cNvPr id="421" name="矩形 420">
            <a:extLst>
              <a:ext uri="{FF2B5EF4-FFF2-40B4-BE49-F238E27FC236}">
                <a16:creationId xmlns:a16="http://schemas.microsoft.com/office/drawing/2014/main" id="{9B9A9E5A-702E-3441-A355-F61E4026B5EA}"/>
              </a:ext>
            </a:extLst>
          </p:cNvPr>
          <p:cNvSpPr/>
          <p:nvPr/>
        </p:nvSpPr>
        <p:spPr>
          <a:xfrm>
            <a:off x="1385092" y="4506268"/>
            <a:ext cx="193889" cy="117928"/>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zh-CN" sz="800" dirty="0">
                <a:solidFill>
                  <a:srgbClr val="FF0000"/>
                </a:solidFill>
              </a:rPr>
              <a:t>1</a:t>
            </a:r>
            <a:endParaRPr kumimoji="1" lang="zh-CN" altLang="en-US" sz="800" dirty="0">
              <a:solidFill>
                <a:srgbClr val="FF0000"/>
              </a:solidFill>
            </a:endParaRPr>
          </a:p>
        </p:txBody>
      </p:sp>
      <p:sp>
        <p:nvSpPr>
          <p:cNvPr id="422" name="矩形 421">
            <a:extLst>
              <a:ext uri="{FF2B5EF4-FFF2-40B4-BE49-F238E27FC236}">
                <a16:creationId xmlns:a16="http://schemas.microsoft.com/office/drawing/2014/main" id="{E50A6329-5681-0840-A911-439ADEFC21C3}"/>
              </a:ext>
            </a:extLst>
          </p:cNvPr>
          <p:cNvSpPr/>
          <p:nvPr/>
        </p:nvSpPr>
        <p:spPr>
          <a:xfrm>
            <a:off x="1385092" y="4345541"/>
            <a:ext cx="193889" cy="117928"/>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zh-CN" sz="800" dirty="0"/>
              <a:t>0</a:t>
            </a:r>
            <a:endParaRPr kumimoji="1" lang="zh-CN" altLang="en-US" sz="800" dirty="0"/>
          </a:p>
        </p:txBody>
      </p:sp>
      <p:sp>
        <p:nvSpPr>
          <p:cNvPr id="423" name="矩形 422">
            <a:extLst>
              <a:ext uri="{FF2B5EF4-FFF2-40B4-BE49-F238E27FC236}">
                <a16:creationId xmlns:a16="http://schemas.microsoft.com/office/drawing/2014/main" id="{504ACC37-ADCD-524C-BE6E-830B821D1DB9}"/>
              </a:ext>
            </a:extLst>
          </p:cNvPr>
          <p:cNvSpPr/>
          <p:nvPr/>
        </p:nvSpPr>
        <p:spPr>
          <a:xfrm>
            <a:off x="1612111" y="4506268"/>
            <a:ext cx="193889" cy="117928"/>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zh-CN" sz="800" dirty="0"/>
              <a:t>0</a:t>
            </a:r>
            <a:endParaRPr kumimoji="1" lang="zh-CN" altLang="en-US" sz="800" dirty="0"/>
          </a:p>
        </p:txBody>
      </p:sp>
      <p:sp>
        <p:nvSpPr>
          <p:cNvPr id="424" name="矩形 423">
            <a:extLst>
              <a:ext uri="{FF2B5EF4-FFF2-40B4-BE49-F238E27FC236}">
                <a16:creationId xmlns:a16="http://schemas.microsoft.com/office/drawing/2014/main" id="{9AEA14DA-01E9-1E4B-9B48-6379B71C977F}"/>
              </a:ext>
            </a:extLst>
          </p:cNvPr>
          <p:cNvSpPr/>
          <p:nvPr/>
        </p:nvSpPr>
        <p:spPr>
          <a:xfrm>
            <a:off x="1612111" y="4345541"/>
            <a:ext cx="193889" cy="117928"/>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zh-CN" sz="800" dirty="0"/>
              <a:t>0</a:t>
            </a:r>
            <a:endParaRPr kumimoji="1" lang="zh-CN" altLang="en-US" sz="800" dirty="0"/>
          </a:p>
        </p:txBody>
      </p:sp>
      <p:sp>
        <p:nvSpPr>
          <p:cNvPr id="425" name="矩形 424">
            <a:extLst>
              <a:ext uri="{FF2B5EF4-FFF2-40B4-BE49-F238E27FC236}">
                <a16:creationId xmlns:a16="http://schemas.microsoft.com/office/drawing/2014/main" id="{8B389E53-4737-7344-851A-41FC7A7827DF}"/>
              </a:ext>
            </a:extLst>
          </p:cNvPr>
          <p:cNvSpPr/>
          <p:nvPr/>
        </p:nvSpPr>
        <p:spPr>
          <a:xfrm>
            <a:off x="1839130" y="4506268"/>
            <a:ext cx="193889" cy="117928"/>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zh-CN" sz="800" dirty="0"/>
              <a:t>0</a:t>
            </a:r>
            <a:endParaRPr kumimoji="1" lang="zh-CN" altLang="en-US" sz="800" dirty="0"/>
          </a:p>
        </p:txBody>
      </p:sp>
      <p:sp>
        <p:nvSpPr>
          <p:cNvPr id="426" name="矩形 425">
            <a:extLst>
              <a:ext uri="{FF2B5EF4-FFF2-40B4-BE49-F238E27FC236}">
                <a16:creationId xmlns:a16="http://schemas.microsoft.com/office/drawing/2014/main" id="{D0C56462-70A3-C448-9995-E63E72D962C8}"/>
              </a:ext>
            </a:extLst>
          </p:cNvPr>
          <p:cNvSpPr/>
          <p:nvPr/>
        </p:nvSpPr>
        <p:spPr>
          <a:xfrm>
            <a:off x="1839130" y="4345541"/>
            <a:ext cx="193889" cy="117928"/>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zh-CN" sz="800" dirty="0">
                <a:solidFill>
                  <a:srgbClr val="FF0000"/>
                </a:solidFill>
              </a:rPr>
              <a:t>1</a:t>
            </a:r>
            <a:endParaRPr kumimoji="1" lang="zh-CN" altLang="en-US" sz="800" dirty="0">
              <a:solidFill>
                <a:srgbClr val="FF0000"/>
              </a:solidFill>
            </a:endParaRPr>
          </a:p>
        </p:txBody>
      </p:sp>
      <p:sp>
        <p:nvSpPr>
          <p:cNvPr id="427" name="矩形 426">
            <a:extLst>
              <a:ext uri="{FF2B5EF4-FFF2-40B4-BE49-F238E27FC236}">
                <a16:creationId xmlns:a16="http://schemas.microsoft.com/office/drawing/2014/main" id="{AA6AF25A-9C11-B44F-B087-86C58BAEED41}"/>
              </a:ext>
            </a:extLst>
          </p:cNvPr>
          <p:cNvSpPr/>
          <p:nvPr/>
        </p:nvSpPr>
        <p:spPr>
          <a:xfrm>
            <a:off x="2066149" y="4506268"/>
            <a:ext cx="193889" cy="117928"/>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zh-CN" sz="800" dirty="0"/>
              <a:t>0</a:t>
            </a:r>
            <a:endParaRPr kumimoji="1" lang="zh-CN" altLang="en-US" sz="800" dirty="0"/>
          </a:p>
        </p:txBody>
      </p:sp>
      <p:sp>
        <p:nvSpPr>
          <p:cNvPr id="428" name="矩形 427">
            <a:extLst>
              <a:ext uri="{FF2B5EF4-FFF2-40B4-BE49-F238E27FC236}">
                <a16:creationId xmlns:a16="http://schemas.microsoft.com/office/drawing/2014/main" id="{50361241-7238-0F41-AAC7-C4F7F7B994FF}"/>
              </a:ext>
            </a:extLst>
          </p:cNvPr>
          <p:cNvSpPr/>
          <p:nvPr/>
        </p:nvSpPr>
        <p:spPr>
          <a:xfrm>
            <a:off x="2066149" y="4345541"/>
            <a:ext cx="193889" cy="117928"/>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zh-CN" sz="800" dirty="0"/>
              <a:t>0</a:t>
            </a:r>
            <a:endParaRPr kumimoji="1" lang="zh-CN" altLang="en-US" sz="800" dirty="0"/>
          </a:p>
        </p:txBody>
      </p:sp>
      <p:sp>
        <p:nvSpPr>
          <p:cNvPr id="429" name="矩形 428">
            <a:extLst>
              <a:ext uri="{FF2B5EF4-FFF2-40B4-BE49-F238E27FC236}">
                <a16:creationId xmlns:a16="http://schemas.microsoft.com/office/drawing/2014/main" id="{3C5C0746-D887-E54B-B47C-CDEFAC4E8998}"/>
              </a:ext>
            </a:extLst>
          </p:cNvPr>
          <p:cNvSpPr/>
          <p:nvPr/>
        </p:nvSpPr>
        <p:spPr>
          <a:xfrm>
            <a:off x="2293167" y="4506268"/>
            <a:ext cx="193889" cy="117928"/>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zh-CN" sz="800" dirty="0">
                <a:solidFill>
                  <a:srgbClr val="FF0000"/>
                </a:solidFill>
              </a:rPr>
              <a:t>1</a:t>
            </a:r>
            <a:endParaRPr kumimoji="1" lang="zh-CN" altLang="en-US" sz="800" dirty="0">
              <a:solidFill>
                <a:srgbClr val="FF0000"/>
              </a:solidFill>
            </a:endParaRPr>
          </a:p>
        </p:txBody>
      </p:sp>
      <p:sp>
        <p:nvSpPr>
          <p:cNvPr id="430" name="矩形 429">
            <a:extLst>
              <a:ext uri="{FF2B5EF4-FFF2-40B4-BE49-F238E27FC236}">
                <a16:creationId xmlns:a16="http://schemas.microsoft.com/office/drawing/2014/main" id="{FE86308C-A19A-1F4A-886C-0C7EB32AF8D0}"/>
              </a:ext>
            </a:extLst>
          </p:cNvPr>
          <p:cNvSpPr/>
          <p:nvPr/>
        </p:nvSpPr>
        <p:spPr>
          <a:xfrm>
            <a:off x="2293167" y="4345541"/>
            <a:ext cx="193889" cy="117928"/>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zh-CN" sz="800" dirty="0"/>
              <a:t>0</a:t>
            </a:r>
            <a:endParaRPr kumimoji="1" lang="zh-CN" altLang="en-US" sz="800" dirty="0"/>
          </a:p>
        </p:txBody>
      </p:sp>
      <p:sp>
        <p:nvSpPr>
          <p:cNvPr id="431" name="矩形 430">
            <a:extLst>
              <a:ext uri="{FF2B5EF4-FFF2-40B4-BE49-F238E27FC236}">
                <a16:creationId xmlns:a16="http://schemas.microsoft.com/office/drawing/2014/main" id="{765A9FB0-79E8-1C4A-8E86-FB88BC4B3A31}"/>
              </a:ext>
            </a:extLst>
          </p:cNvPr>
          <p:cNvSpPr/>
          <p:nvPr/>
        </p:nvSpPr>
        <p:spPr>
          <a:xfrm>
            <a:off x="2520186" y="4506268"/>
            <a:ext cx="193889" cy="117928"/>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zh-CN" sz="800" dirty="0"/>
              <a:t>0</a:t>
            </a:r>
            <a:endParaRPr kumimoji="1" lang="zh-CN" altLang="en-US" sz="800" dirty="0"/>
          </a:p>
        </p:txBody>
      </p:sp>
      <p:sp>
        <p:nvSpPr>
          <p:cNvPr id="432" name="矩形 431">
            <a:extLst>
              <a:ext uri="{FF2B5EF4-FFF2-40B4-BE49-F238E27FC236}">
                <a16:creationId xmlns:a16="http://schemas.microsoft.com/office/drawing/2014/main" id="{746576EB-4ACC-4B4A-9B29-7B57E24A2B35}"/>
              </a:ext>
            </a:extLst>
          </p:cNvPr>
          <p:cNvSpPr/>
          <p:nvPr/>
        </p:nvSpPr>
        <p:spPr>
          <a:xfrm>
            <a:off x="2520186" y="4345541"/>
            <a:ext cx="193889" cy="117928"/>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zh-CN" sz="800" dirty="0">
                <a:solidFill>
                  <a:srgbClr val="FF0000"/>
                </a:solidFill>
              </a:rPr>
              <a:t>1</a:t>
            </a:r>
            <a:endParaRPr kumimoji="1" lang="zh-CN" altLang="en-US" sz="800" dirty="0">
              <a:solidFill>
                <a:srgbClr val="FF0000"/>
              </a:solidFill>
            </a:endParaRPr>
          </a:p>
        </p:txBody>
      </p:sp>
      <p:sp>
        <p:nvSpPr>
          <p:cNvPr id="433" name="矩形 432">
            <a:extLst>
              <a:ext uri="{FF2B5EF4-FFF2-40B4-BE49-F238E27FC236}">
                <a16:creationId xmlns:a16="http://schemas.microsoft.com/office/drawing/2014/main" id="{129FCECB-53B0-4848-92B0-E759809BE332}"/>
              </a:ext>
            </a:extLst>
          </p:cNvPr>
          <p:cNvSpPr/>
          <p:nvPr/>
        </p:nvSpPr>
        <p:spPr>
          <a:xfrm>
            <a:off x="2747204" y="4506268"/>
            <a:ext cx="193889" cy="117928"/>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zh-CN" sz="800" dirty="0"/>
              <a:t>0</a:t>
            </a:r>
            <a:endParaRPr kumimoji="1" lang="zh-CN" altLang="en-US" sz="800" dirty="0"/>
          </a:p>
        </p:txBody>
      </p:sp>
      <p:sp>
        <p:nvSpPr>
          <p:cNvPr id="434" name="矩形 433">
            <a:extLst>
              <a:ext uri="{FF2B5EF4-FFF2-40B4-BE49-F238E27FC236}">
                <a16:creationId xmlns:a16="http://schemas.microsoft.com/office/drawing/2014/main" id="{DA54BDF6-1B48-EA4F-882E-2352C0791CBD}"/>
              </a:ext>
            </a:extLst>
          </p:cNvPr>
          <p:cNvSpPr/>
          <p:nvPr/>
        </p:nvSpPr>
        <p:spPr>
          <a:xfrm>
            <a:off x="2747204" y="4345541"/>
            <a:ext cx="193889" cy="117928"/>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zh-CN" sz="800" dirty="0"/>
              <a:t>0</a:t>
            </a:r>
            <a:endParaRPr kumimoji="1" lang="zh-CN" altLang="en-US" sz="800" dirty="0"/>
          </a:p>
        </p:txBody>
      </p:sp>
      <p:sp>
        <p:nvSpPr>
          <p:cNvPr id="435" name="矩形 434">
            <a:extLst>
              <a:ext uri="{FF2B5EF4-FFF2-40B4-BE49-F238E27FC236}">
                <a16:creationId xmlns:a16="http://schemas.microsoft.com/office/drawing/2014/main" id="{3F8E71F9-0790-064F-B38F-5361F6F36DBF}"/>
              </a:ext>
            </a:extLst>
          </p:cNvPr>
          <p:cNvSpPr/>
          <p:nvPr/>
        </p:nvSpPr>
        <p:spPr>
          <a:xfrm>
            <a:off x="2974223" y="4506268"/>
            <a:ext cx="193889" cy="117928"/>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zh-CN" sz="800" dirty="0">
                <a:solidFill>
                  <a:srgbClr val="FF0000"/>
                </a:solidFill>
              </a:rPr>
              <a:t>1</a:t>
            </a:r>
            <a:endParaRPr kumimoji="1" lang="zh-CN" altLang="en-US" sz="800" dirty="0">
              <a:solidFill>
                <a:srgbClr val="FF0000"/>
              </a:solidFill>
            </a:endParaRPr>
          </a:p>
        </p:txBody>
      </p:sp>
      <p:sp>
        <p:nvSpPr>
          <p:cNvPr id="436" name="矩形 435">
            <a:extLst>
              <a:ext uri="{FF2B5EF4-FFF2-40B4-BE49-F238E27FC236}">
                <a16:creationId xmlns:a16="http://schemas.microsoft.com/office/drawing/2014/main" id="{FB094A52-A412-964D-910C-45B4B7987892}"/>
              </a:ext>
            </a:extLst>
          </p:cNvPr>
          <p:cNvSpPr/>
          <p:nvPr/>
        </p:nvSpPr>
        <p:spPr>
          <a:xfrm>
            <a:off x="2974223" y="4345541"/>
            <a:ext cx="193889" cy="117928"/>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zh-CN" sz="800" dirty="0"/>
              <a:t>0</a:t>
            </a:r>
            <a:endParaRPr kumimoji="1" lang="zh-CN" altLang="en-US" sz="800" dirty="0"/>
          </a:p>
        </p:txBody>
      </p:sp>
      <p:sp>
        <p:nvSpPr>
          <p:cNvPr id="437" name="矩形 436">
            <a:extLst>
              <a:ext uri="{FF2B5EF4-FFF2-40B4-BE49-F238E27FC236}">
                <a16:creationId xmlns:a16="http://schemas.microsoft.com/office/drawing/2014/main" id="{115CFBBA-689C-5149-AD31-C95863DC7ED1}"/>
              </a:ext>
            </a:extLst>
          </p:cNvPr>
          <p:cNvSpPr/>
          <p:nvPr/>
        </p:nvSpPr>
        <p:spPr>
          <a:xfrm>
            <a:off x="3201241" y="4506268"/>
            <a:ext cx="193889" cy="117928"/>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zh-CN" sz="800" dirty="0"/>
              <a:t>0</a:t>
            </a:r>
            <a:endParaRPr kumimoji="1" lang="zh-CN" altLang="en-US" sz="800" dirty="0"/>
          </a:p>
        </p:txBody>
      </p:sp>
      <p:sp>
        <p:nvSpPr>
          <p:cNvPr id="438" name="矩形 437">
            <a:extLst>
              <a:ext uri="{FF2B5EF4-FFF2-40B4-BE49-F238E27FC236}">
                <a16:creationId xmlns:a16="http://schemas.microsoft.com/office/drawing/2014/main" id="{BE25DDC1-1A65-8646-B374-068215926EB6}"/>
              </a:ext>
            </a:extLst>
          </p:cNvPr>
          <p:cNvSpPr/>
          <p:nvPr/>
        </p:nvSpPr>
        <p:spPr>
          <a:xfrm>
            <a:off x="3201241" y="4345541"/>
            <a:ext cx="193889" cy="117928"/>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zh-CN" sz="800" dirty="0"/>
              <a:t>0</a:t>
            </a:r>
            <a:endParaRPr kumimoji="1" lang="zh-CN" altLang="en-US" sz="800" dirty="0"/>
          </a:p>
        </p:txBody>
      </p:sp>
      <p:sp>
        <p:nvSpPr>
          <p:cNvPr id="439" name="矩形 438">
            <a:extLst>
              <a:ext uri="{FF2B5EF4-FFF2-40B4-BE49-F238E27FC236}">
                <a16:creationId xmlns:a16="http://schemas.microsoft.com/office/drawing/2014/main" id="{24A34C76-72F9-8648-8F5F-DB2F466F3AE8}"/>
              </a:ext>
            </a:extLst>
          </p:cNvPr>
          <p:cNvSpPr/>
          <p:nvPr/>
        </p:nvSpPr>
        <p:spPr>
          <a:xfrm>
            <a:off x="3428260" y="4506268"/>
            <a:ext cx="193889" cy="117928"/>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zh-CN" sz="800" dirty="0"/>
              <a:t>0</a:t>
            </a:r>
            <a:endParaRPr kumimoji="1" lang="zh-CN" altLang="en-US" sz="800" dirty="0"/>
          </a:p>
        </p:txBody>
      </p:sp>
      <p:sp>
        <p:nvSpPr>
          <p:cNvPr id="440" name="矩形 439">
            <a:extLst>
              <a:ext uri="{FF2B5EF4-FFF2-40B4-BE49-F238E27FC236}">
                <a16:creationId xmlns:a16="http://schemas.microsoft.com/office/drawing/2014/main" id="{385C0991-2B3E-6644-A92E-FEB5D65ACBF4}"/>
              </a:ext>
            </a:extLst>
          </p:cNvPr>
          <p:cNvSpPr/>
          <p:nvPr/>
        </p:nvSpPr>
        <p:spPr>
          <a:xfrm>
            <a:off x="3428260" y="4345541"/>
            <a:ext cx="193889" cy="117928"/>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zh-CN" sz="800" dirty="0">
                <a:solidFill>
                  <a:srgbClr val="FF0000"/>
                </a:solidFill>
              </a:rPr>
              <a:t>1</a:t>
            </a:r>
            <a:endParaRPr kumimoji="1" lang="zh-CN" altLang="en-US" sz="800" dirty="0">
              <a:solidFill>
                <a:srgbClr val="FF0000"/>
              </a:solidFill>
            </a:endParaRPr>
          </a:p>
        </p:txBody>
      </p:sp>
      <p:sp>
        <p:nvSpPr>
          <p:cNvPr id="441" name="矩形 440">
            <a:extLst>
              <a:ext uri="{FF2B5EF4-FFF2-40B4-BE49-F238E27FC236}">
                <a16:creationId xmlns:a16="http://schemas.microsoft.com/office/drawing/2014/main" id="{EB2D3E35-C47D-9B44-B244-4B2B150F0E57}"/>
              </a:ext>
            </a:extLst>
          </p:cNvPr>
          <p:cNvSpPr/>
          <p:nvPr/>
        </p:nvSpPr>
        <p:spPr>
          <a:xfrm>
            <a:off x="3655279" y="4506268"/>
            <a:ext cx="193889" cy="117928"/>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zh-CN" sz="800" dirty="0"/>
              <a:t>0</a:t>
            </a:r>
            <a:endParaRPr kumimoji="1" lang="zh-CN" altLang="en-US" sz="800" dirty="0"/>
          </a:p>
        </p:txBody>
      </p:sp>
      <p:sp>
        <p:nvSpPr>
          <p:cNvPr id="442" name="矩形 441">
            <a:extLst>
              <a:ext uri="{FF2B5EF4-FFF2-40B4-BE49-F238E27FC236}">
                <a16:creationId xmlns:a16="http://schemas.microsoft.com/office/drawing/2014/main" id="{F7B59971-A136-D549-855B-4C03AC2A4839}"/>
              </a:ext>
            </a:extLst>
          </p:cNvPr>
          <p:cNvSpPr/>
          <p:nvPr/>
        </p:nvSpPr>
        <p:spPr>
          <a:xfrm>
            <a:off x="3655279" y="4345541"/>
            <a:ext cx="193889" cy="117928"/>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zh-CN" sz="800" dirty="0"/>
              <a:t>0</a:t>
            </a:r>
            <a:endParaRPr kumimoji="1" lang="zh-CN" altLang="en-US" sz="800" dirty="0"/>
          </a:p>
        </p:txBody>
      </p:sp>
      <p:sp>
        <p:nvSpPr>
          <p:cNvPr id="443" name="矩形 442">
            <a:extLst>
              <a:ext uri="{FF2B5EF4-FFF2-40B4-BE49-F238E27FC236}">
                <a16:creationId xmlns:a16="http://schemas.microsoft.com/office/drawing/2014/main" id="{6CD7B139-7E64-4C4A-94D5-FB0820913EE7}"/>
              </a:ext>
            </a:extLst>
          </p:cNvPr>
          <p:cNvSpPr/>
          <p:nvPr/>
        </p:nvSpPr>
        <p:spPr>
          <a:xfrm>
            <a:off x="3882298" y="4506268"/>
            <a:ext cx="193889" cy="117928"/>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zh-CN" sz="800" dirty="0"/>
              <a:t>0</a:t>
            </a:r>
            <a:endParaRPr kumimoji="1" lang="zh-CN" altLang="en-US" sz="800" dirty="0"/>
          </a:p>
        </p:txBody>
      </p:sp>
      <p:sp>
        <p:nvSpPr>
          <p:cNvPr id="444" name="矩形 443">
            <a:extLst>
              <a:ext uri="{FF2B5EF4-FFF2-40B4-BE49-F238E27FC236}">
                <a16:creationId xmlns:a16="http://schemas.microsoft.com/office/drawing/2014/main" id="{E93056FF-FB4E-FE4D-A77F-23E8742E89C7}"/>
              </a:ext>
            </a:extLst>
          </p:cNvPr>
          <p:cNvSpPr/>
          <p:nvPr/>
        </p:nvSpPr>
        <p:spPr>
          <a:xfrm>
            <a:off x="3882298" y="4345541"/>
            <a:ext cx="193889" cy="117928"/>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zh-CN" sz="800" dirty="0"/>
              <a:t>0</a:t>
            </a:r>
            <a:endParaRPr kumimoji="1" lang="zh-CN" altLang="en-US" sz="800" dirty="0"/>
          </a:p>
        </p:txBody>
      </p:sp>
      <p:sp>
        <p:nvSpPr>
          <p:cNvPr id="445" name="矩形 444">
            <a:extLst>
              <a:ext uri="{FF2B5EF4-FFF2-40B4-BE49-F238E27FC236}">
                <a16:creationId xmlns:a16="http://schemas.microsoft.com/office/drawing/2014/main" id="{431D932F-068E-3340-A4FD-0BF271B792BA}"/>
              </a:ext>
            </a:extLst>
          </p:cNvPr>
          <p:cNvSpPr/>
          <p:nvPr/>
        </p:nvSpPr>
        <p:spPr>
          <a:xfrm>
            <a:off x="4109316" y="4506268"/>
            <a:ext cx="193889" cy="117928"/>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zh-CN" sz="800" dirty="0"/>
              <a:t>0</a:t>
            </a:r>
            <a:endParaRPr kumimoji="1" lang="zh-CN" altLang="en-US" sz="800" dirty="0"/>
          </a:p>
        </p:txBody>
      </p:sp>
      <p:sp>
        <p:nvSpPr>
          <p:cNvPr id="446" name="矩形 445">
            <a:extLst>
              <a:ext uri="{FF2B5EF4-FFF2-40B4-BE49-F238E27FC236}">
                <a16:creationId xmlns:a16="http://schemas.microsoft.com/office/drawing/2014/main" id="{F4890A3F-6200-714B-90A2-2A81B0739F8F}"/>
              </a:ext>
            </a:extLst>
          </p:cNvPr>
          <p:cNvSpPr/>
          <p:nvPr/>
        </p:nvSpPr>
        <p:spPr>
          <a:xfrm>
            <a:off x="4109316" y="4345541"/>
            <a:ext cx="193889" cy="117928"/>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zh-CN" sz="800" dirty="0"/>
              <a:t>0</a:t>
            </a:r>
            <a:endParaRPr kumimoji="1" lang="zh-CN" altLang="en-US" sz="800" dirty="0"/>
          </a:p>
        </p:txBody>
      </p:sp>
      <p:sp>
        <p:nvSpPr>
          <p:cNvPr id="447" name="矩形 446">
            <a:extLst>
              <a:ext uri="{FF2B5EF4-FFF2-40B4-BE49-F238E27FC236}">
                <a16:creationId xmlns:a16="http://schemas.microsoft.com/office/drawing/2014/main" id="{610FF616-CA40-7048-B9A7-B4AE1CD85158}"/>
              </a:ext>
            </a:extLst>
          </p:cNvPr>
          <p:cNvSpPr/>
          <p:nvPr/>
        </p:nvSpPr>
        <p:spPr>
          <a:xfrm>
            <a:off x="4336335" y="4506268"/>
            <a:ext cx="193889" cy="117928"/>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zh-CN" sz="800" dirty="0"/>
              <a:t>0</a:t>
            </a:r>
            <a:endParaRPr kumimoji="1" lang="zh-CN" altLang="en-US" sz="800" dirty="0"/>
          </a:p>
        </p:txBody>
      </p:sp>
      <p:sp>
        <p:nvSpPr>
          <p:cNvPr id="448" name="矩形 447">
            <a:extLst>
              <a:ext uri="{FF2B5EF4-FFF2-40B4-BE49-F238E27FC236}">
                <a16:creationId xmlns:a16="http://schemas.microsoft.com/office/drawing/2014/main" id="{57F57DAD-4BDD-BF47-995E-5A2CE2CAB508}"/>
              </a:ext>
            </a:extLst>
          </p:cNvPr>
          <p:cNvSpPr/>
          <p:nvPr/>
        </p:nvSpPr>
        <p:spPr>
          <a:xfrm>
            <a:off x="4336335" y="4345541"/>
            <a:ext cx="193889" cy="117928"/>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zh-CN" sz="800" dirty="0"/>
              <a:t>0</a:t>
            </a:r>
            <a:endParaRPr kumimoji="1" lang="zh-CN" altLang="en-US" sz="800" dirty="0"/>
          </a:p>
        </p:txBody>
      </p:sp>
      <p:sp>
        <p:nvSpPr>
          <p:cNvPr id="449" name="矩形 448">
            <a:extLst>
              <a:ext uri="{FF2B5EF4-FFF2-40B4-BE49-F238E27FC236}">
                <a16:creationId xmlns:a16="http://schemas.microsoft.com/office/drawing/2014/main" id="{10ECC4D2-7AC4-214C-BB54-056172F2BFF9}"/>
              </a:ext>
            </a:extLst>
          </p:cNvPr>
          <p:cNvSpPr/>
          <p:nvPr/>
        </p:nvSpPr>
        <p:spPr>
          <a:xfrm>
            <a:off x="4563353" y="4506268"/>
            <a:ext cx="193889" cy="117928"/>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zh-CN" sz="800" dirty="0"/>
              <a:t>0</a:t>
            </a:r>
            <a:endParaRPr kumimoji="1" lang="zh-CN" altLang="en-US" sz="800" dirty="0"/>
          </a:p>
        </p:txBody>
      </p:sp>
      <p:sp>
        <p:nvSpPr>
          <p:cNvPr id="450" name="矩形 449">
            <a:extLst>
              <a:ext uri="{FF2B5EF4-FFF2-40B4-BE49-F238E27FC236}">
                <a16:creationId xmlns:a16="http://schemas.microsoft.com/office/drawing/2014/main" id="{830CE7C8-ABAC-5E49-A804-CCAFBE32F8CF}"/>
              </a:ext>
            </a:extLst>
          </p:cNvPr>
          <p:cNvSpPr/>
          <p:nvPr/>
        </p:nvSpPr>
        <p:spPr>
          <a:xfrm>
            <a:off x="4563353" y="4345541"/>
            <a:ext cx="193889" cy="117928"/>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zh-CN" sz="800" dirty="0"/>
              <a:t>0</a:t>
            </a:r>
            <a:endParaRPr kumimoji="1" lang="zh-CN" altLang="en-US" sz="800" dirty="0"/>
          </a:p>
        </p:txBody>
      </p:sp>
      <p:sp>
        <p:nvSpPr>
          <p:cNvPr id="451" name="左中括号 450">
            <a:extLst>
              <a:ext uri="{FF2B5EF4-FFF2-40B4-BE49-F238E27FC236}">
                <a16:creationId xmlns:a16="http://schemas.microsoft.com/office/drawing/2014/main" id="{DC3FF9AE-2595-AE45-8DEC-869D1135F2F3}"/>
              </a:ext>
            </a:extLst>
          </p:cNvPr>
          <p:cNvSpPr/>
          <p:nvPr/>
        </p:nvSpPr>
        <p:spPr>
          <a:xfrm>
            <a:off x="975177" y="4311711"/>
            <a:ext cx="98078" cy="389114"/>
          </a:xfrm>
          <a:prstGeom prst="leftBracket">
            <a:avLst/>
          </a:prstGeom>
        </p:spPr>
        <p:style>
          <a:lnRef idx="3">
            <a:schemeClr val="dk1"/>
          </a:lnRef>
          <a:fillRef idx="0">
            <a:schemeClr val="dk1"/>
          </a:fillRef>
          <a:effectRef idx="2">
            <a:schemeClr val="dk1"/>
          </a:effectRef>
          <a:fontRef idx="minor">
            <a:schemeClr val="tx1"/>
          </a:fontRef>
        </p:style>
        <p:txBody>
          <a:bodyPr rtlCol="0" anchor="ctr"/>
          <a:lstStyle/>
          <a:p>
            <a:pPr algn="ctr"/>
            <a:endParaRPr kumimoji="1" lang="zh-CN" altLang="en-US" sz="800"/>
          </a:p>
        </p:txBody>
      </p:sp>
      <p:sp>
        <p:nvSpPr>
          <p:cNvPr id="452" name="文本框 451">
            <a:extLst>
              <a:ext uri="{FF2B5EF4-FFF2-40B4-BE49-F238E27FC236}">
                <a16:creationId xmlns:a16="http://schemas.microsoft.com/office/drawing/2014/main" id="{5697D01D-5C30-3440-A399-194AC8EC429C}"/>
              </a:ext>
            </a:extLst>
          </p:cNvPr>
          <p:cNvSpPr txBox="1"/>
          <p:nvPr/>
        </p:nvSpPr>
        <p:spPr>
          <a:xfrm>
            <a:off x="526140" y="4398546"/>
            <a:ext cx="570776" cy="215444"/>
          </a:xfrm>
          <a:prstGeom prst="rect">
            <a:avLst/>
          </a:prstGeom>
          <a:noFill/>
        </p:spPr>
        <p:txBody>
          <a:bodyPr wrap="square" rtlCol="0">
            <a:spAutoFit/>
          </a:bodyPr>
          <a:lstStyle/>
          <a:p>
            <a:r>
              <a:rPr kumimoji="1" lang="zh-CN" altLang="en-US" sz="800" dirty="0"/>
              <a:t>双指针</a:t>
            </a:r>
          </a:p>
        </p:txBody>
      </p:sp>
      <p:sp>
        <p:nvSpPr>
          <p:cNvPr id="453" name="文本框 452">
            <a:extLst>
              <a:ext uri="{FF2B5EF4-FFF2-40B4-BE49-F238E27FC236}">
                <a16:creationId xmlns:a16="http://schemas.microsoft.com/office/drawing/2014/main" id="{A29C4E37-84C0-2449-A211-D888466B58C7}"/>
              </a:ext>
            </a:extLst>
          </p:cNvPr>
          <p:cNvSpPr txBox="1"/>
          <p:nvPr/>
        </p:nvSpPr>
        <p:spPr>
          <a:xfrm>
            <a:off x="1016542" y="4474186"/>
            <a:ext cx="465494" cy="215444"/>
          </a:xfrm>
          <a:prstGeom prst="rect">
            <a:avLst/>
          </a:prstGeom>
          <a:noFill/>
        </p:spPr>
        <p:txBody>
          <a:bodyPr wrap="square" rtlCol="0">
            <a:spAutoFit/>
          </a:bodyPr>
          <a:lstStyle/>
          <a:p>
            <a:r>
              <a:rPr kumimoji="1" lang="en-US" altLang="zh-CN" sz="800" b="1" dirty="0"/>
              <a:t>start</a:t>
            </a:r>
            <a:endParaRPr kumimoji="1" lang="zh-CN" altLang="en-US" sz="800" b="1" dirty="0"/>
          </a:p>
        </p:txBody>
      </p:sp>
      <p:cxnSp>
        <p:nvCxnSpPr>
          <p:cNvPr id="454" name="直线箭头连接符 453">
            <a:extLst>
              <a:ext uri="{FF2B5EF4-FFF2-40B4-BE49-F238E27FC236}">
                <a16:creationId xmlns:a16="http://schemas.microsoft.com/office/drawing/2014/main" id="{D3FDB29F-039C-EA4C-9084-28E9F211CC1D}"/>
              </a:ext>
            </a:extLst>
          </p:cNvPr>
          <p:cNvCxnSpPr/>
          <p:nvPr/>
        </p:nvCxnSpPr>
        <p:spPr>
          <a:xfrm flipV="1">
            <a:off x="1473677" y="4687343"/>
            <a:ext cx="0" cy="13363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55" name="直线箭头连接符 454">
            <a:extLst>
              <a:ext uri="{FF2B5EF4-FFF2-40B4-BE49-F238E27FC236}">
                <a16:creationId xmlns:a16="http://schemas.microsoft.com/office/drawing/2014/main" id="{8B9B6CE4-F41D-A440-9E53-E541E6EF8CE8}"/>
              </a:ext>
            </a:extLst>
          </p:cNvPr>
          <p:cNvCxnSpPr/>
          <p:nvPr/>
        </p:nvCxnSpPr>
        <p:spPr>
          <a:xfrm flipV="1">
            <a:off x="1700145" y="4687343"/>
            <a:ext cx="0" cy="13363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56" name="直线箭头连接符 455">
            <a:extLst>
              <a:ext uri="{FF2B5EF4-FFF2-40B4-BE49-F238E27FC236}">
                <a16:creationId xmlns:a16="http://schemas.microsoft.com/office/drawing/2014/main" id="{4D77F169-4135-0B41-983C-93760DB07426}"/>
              </a:ext>
            </a:extLst>
          </p:cNvPr>
          <p:cNvCxnSpPr/>
          <p:nvPr/>
        </p:nvCxnSpPr>
        <p:spPr>
          <a:xfrm flipV="1">
            <a:off x="1926613" y="4687343"/>
            <a:ext cx="0" cy="13363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57" name="直线箭头连接符 456">
            <a:extLst>
              <a:ext uri="{FF2B5EF4-FFF2-40B4-BE49-F238E27FC236}">
                <a16:creationId xmlns:a16="http://schemas.microsoft.com/office/drawing/2014/main" id="{64E88261-CAAB-F145-844C-2C00EB97B6F5}"/>
              </a:ext>
            </a:extLst>
          </p:cNvPr>
          <p:cNvCxnSpPr/>
          <p:nvPr/>
        </p:nvCxnSpPr>
        <p:spPr>
          <a:xfrm flipV="1">
            <a:off x="2153081" y="4687343"/>
            <a:ext cx="0" cy="13363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58" name="直线箭头连接符 457">
            <a:extLst>
              <a:ext uri="{FF2B5EF4-FFF2-40B4-BE49-F238E27FC236}">
                <a16:creationId xmlns:a16="http://schemas.microsoft.com/office/drawing/2014/main" id="{37A2E8CE-30D7-1849-AE9F-109D9E4F0689}"/>
              </a:ext>
            </a:extLst>
          </p:cNvPr>
          <p:cNvCxnSpPr/>
          <p:nvPr/>
        </p:nvCxnSpPr>
        <p:spPr>
          <a:xfrm flipV="1">
            <a:off x="2379549" y="4687343"/>
            <a:ext cx="0" cy="13363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59" name="直线箭头连接符 458">
            <a:extLst>
              <a:ext uri="{FF2B5EF4-FFF2-40B4-BE49-F238E27FC236}">
                <a16:creationId xmlns:a16="http://schemas.microsoft.com/office/drawing/2014/main" id="{3C96CC2A-A43A-004D-B7EF-CEC8E37CBA98}"/>
              </a:ext>
            </a:extLst>
          </p:cNvPr>
          <p:cNvCxnSpPr/>
          <p:nvPr/>
        </p:nvCxnSpPr>
        <p:spPr>
          <a:xfrm flipV="1">
            <a:off x="2606017" y="4687343"/>
            <a:ext cx="0" cy="13363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60" name="直线箭头连接符 459">
            <a:extLst>
              <a:ext uri="{FF2B5EF4-FFF2-40B4-BE49-F238E27FC236}">
                <a16:creationId xmlns:a16="http://schemas.microsoft.com/office/drawing/2014/main" id="{4399C7B2-4CB9-7541-AC92-B24933F778EE}"/>
              </a:ext>
            </a:extLst>
          </p:cNvPr>
          <p:cNvCxnSpPr/>
          <p:nvPr/>
        </p:nvCxnSpPr>
        <p:spPr>
          <a:xfrm flipV="1">
            <a:off x="2832485" y="4687343"/>
            <a:ext cx="0" cy="13363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61" name="直线箭头连接符 460">
            <a:extLst>
              <a:ext uri="{FF2B5EF4-FFF2-40B4-BE49-F238E27FC236}">
                <a16:creationId xmlns:a16="http://schemas.microsoft.com/office/drawing/2014/main" id="{30F51783-C69B-EB47-B96B-D6A2990CF01C}"/>
              </a:ext>
            </a:extLst>
          </p:cNvPr>
          <p:cNvCxnSpPr/>
          <p:nvPr/>
        </p:nvCxnSpPr>
        <p:spPr>
          <a:xfrm flipV="1">
            <a:off x="3058953" y="4687343"/>
            <a:ext cx="0" cy="13363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62" name="直线箭头连接符 461">
            <a:extLst>
              <a:ext uri="{FF2B5EF4-FFF2-40B4-BE49-F238E27FC236}">
                <a16:creationId xmlns:a16="http://schemas.microsoft.com/office/drawing/2014/main" id="{3A71CB20-737F-6A46-9FBB-F2B8CBC15A9D}"/>
              </a:ext>
            </a:extLst>
          </p:cNvPr>
          <p:cNvCxnSpPr/>
          <p:nvPr/>
        </p:nvCxnSpPr>
        <p:spPr>
          <a:xfrm flipV="1">
            <a:off x="3285421" y="4687343"/>
            <a:ext cx="0" cy="13363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63" name="直线箭头连接符 462">
            <a:extLst>
              <a:ext uri="{FF2B5EF4-FFF2-40B4-BE49-F238E27FC236}">
                <a16:creationId xmlns:a16="http://schemas.microsoft.com/office/drawing/2014/main" id="{FA32A6D5-F589-4F42-BFCC-95265BE447E4}"/>
              </a:ext>
            </a:extLst>
          </p:cNvPr>
          <p:cNvCxnSpPr/>
          <p:nvPr/>
        </p:nvCxnSpPr>
        <p:spPr>
          <a:xfrm flipV="1">
            <a:off x="3511889" y="4687343"/>
            <a:ext cx="0" cy="13363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64" name="直线箭头连接符 463">
            <a:extLst>
              <a:ext uri="{FF2B5EF4-FFF2-40B4-BE49-F238E27FC236}">
                <a16:creationId xmlns:a16="http://schemas.microsoft.com/office/drawing/2014/main" id="{8EC153AD-297E-3149-8CAE-DE83D825F6DF}"/>
              </a:ext>
            </a:extLst>
          </p:cNvPr>
          <p:cNvCxnSpPr/>
          <p:nvPr/>
        </p:nvCxnSpPr>
        <p:spPr>
          <a:xfrm flipV="1">
            <a:off x="3738358" y="4687343"/>
            <a:ext cx="0" cy="13363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65" name="直线箭头连接符 464">
            <a:extLst>
              <a:ext uri="{FF2B5EF4-FFF2-40B4-BE49-F238E27FC236}">
                <a16:creationId xmlns:a16="http://schemas.microsoft.com/office/drawing/2014/main" id="{9EAE8E78-D3E6-D84B-9164-A4BEE58E6F51}"/>
              </a:ext>
            </a:extLst>
          </p:cNvPr>
          <p:cNvCxnSpPr/>
          <p:nvPr/>
        </p:nvCxnSpPr>
        <p:spPr>
          <a:xfrm flipV="1">
            <a:off x="3964826" y="4687343"/>
            <a:ext cx="0" cy="13363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66" name="直线箭头连接符 465">
            <a:extLst>
              <a:ext uri="{FF2B5EF4-FFF2-40B4-BE49-F238E27FC236}">
                <a16:creationId xmlns:a16="http://schemas.microsoft.com/office/drawing/2014/main" id="{9033C4FF-9A95-D647-8F8F-5601225DCC79}"/>
              </a:ext>
            </a:extLst>
          </p:cNvPr>
          <p:cNvCxnSpPr/>
          <p:nvPr/>
        </p:nvCxnSpPr>
        <p:spPr>
          <a:xfrm flipV="1">
            <a:off x="4191294" y="4687343"/>
            <a:ext cx="0" cy="13363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67" name="直线箭头连接符 466">
            <a:extLst>
              <a:ext uri="{FF2B5EF4-FFF2-40B4-BE49-F238E27FC236}">
                <a16:creationId xmlns:a16="http://schemas.microsoft.com/office/drawing/2014/main" id="{198D6320-D123-6E4E-952B-E52C249AC9FB}"/>
              </a:ext>
            </a:extLst>
          </p:cNvPr>
          <p:cNvCxnSpPr/>
          <p:nvPr/>
        </p:nvCxnSpPr>
        <p:spPr>
          <a:xfrm flipV="1">
            <a:off x="4417762" y="4687343"/>
            <a:ext cx="0" cy="13363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68" name="直线箭头连接符 467">
            <a:extLst>
              <a:ext uri="{FF2B5EF4-FFF2-40B4-BE49-F238E27FC236}">
                <a16:creationId xmlns:a16="http://schemas.microsoft.com/office/drawing/2014/main" id="{BA647F05-3894-5545-AEC5-34A65B014643}"/>
              </a:ext>
            </a:extLst>
          </p:cNvPr>
          <p:cNvCxnSpPr/>
          <p:nvPr/>
        </p:nvCxnSpPr>
        <p:spPr>
          <a:xfrm flipV="1">
            <a:off x="4644229" y="4687343"/>
            <a:ext cx="0" cy="13363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469" name="矩形 468">
            <a:extLst>
              <a:ext uri="{FF2B5EF4-FFF2-40B4-BE49-F238E27FC236}">
                <a16:creationId xmlns:a16="http://schemas.microsoft.com/office/drawing/2014/main" id="{1EC3389B-1D3F-9741-BF81-968C885E7580}"/>
              </a:ext>
            </a:extLst>
          </p:cNvPr>
          <p:cNvSpPr/>
          <p:nvPr/>
        </p:nvSpPr>
        <p:spPr>
          <a:xfrm>
            <a:off x="3881940" y="4852909"/>
            <a:ext cx="164149" cy="166713"/>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kumimoji="1" lang="zh-CN" altLang="en-US" sz="800" dirty="0"/>
          </a:p>
        </p:txBody>
      </p:sp>
      <p:cxnSp>
        <p:nvCxnSpPr>
          <p:cNvPr id="470" name="直线箭头连接符 469">
            <a:extLst>
              <a:ext uri="{FF2B5EF4-FFF2-40B4-BE49-F238E27FC236}">
                <a16:creationId xmlns:a16="http://schemas.microsoft.com/office/drawing/2014/main" id="{574C4846-BE7B-1D43-861E-43B041B8AB94}"/>
              </a:ext>
            </a:extLst>
          </p:cNvPr>
          <p:cNvCxnSpPr>
            <a:cxnSpLocks/>
          </p:cNvCxnSpPr>
          <p:nvPr/>
        </p:nvCxnSpPr>
        <p:spPr>
          <a:xfrm flipV="1">
            <a:off x="4644229" y="5032644"/>
            <a:ext cx="0" cy="13363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471" name="文本框 470">
            <a:extLst>
              <a:ext uri="{FF2B5EF4-FFF2-40B4-BE49-F238E27FC236}">
                <a16:creationId xmlns:a16="http://schemas.microsoft.com/office/drawing/2014/main" id="{EAFE680D-2328-0643-83D3-C0482C248866}"/>
              </a:ext>
            </a:extLst>
          </p:cNvPr>
          <p:cNvSpPr txBox="1"/>
          <p:nvPr/>
        </p:nvSpPr>
        <p:spPr>
          <a:xfrm>
            <a:off x="1049671" y="4317586"/>
            <a:ext cx="465494" cy="215444"/>
          </a:xfrm>
          <a:prstGeom prst="rect">
            <a:avLst/>
          </a:prstGeom>
          <a:noFill/>
        </p:spPr>
        <p:txBody>
          <a:bodyPr wrap="square" rtlCol="0">
            <a:spAutoFit/>
          </a:bodyPr>
          <a:lstStyle/>
          <a:p>
            <a:r>
              <a:rPr kumimoji="1" lang="en-US" altLang="zh-CN" sz="800" b="1" dirty="0"/>
              <a:t>end</a:t>
            </a:r>
            <a:endParaRPr kumimoji="1" lang="zh-CN" altLang="en-US" sz="800" b="1" dirty="0"/>
          </a:p>
        </p:txBody>
      </p:sp>
      <p:sp>
        <p:nvSpPr>
          <p:cNvPr id="472" name="文本框 471">
            <a:extLst>
              <a:ext uri="{FF2B5EF4-FFF2-40B4-BE49-F238E27FC236}">
                <a16:creationId xmlns:a16="http://schemas.microsoft.com/office/drawing/2014/main" id="{1EF3234C-D694-1248-999D-C3D831A935BC}"/>
              </a:ext>
            </a:extLst>
          </p:cNvPr>
          <p:cNvSpPr txBox="1"/>
          <p:nvPr/>
        </p:nvSpPr>
        <p:spPr>
          <a:xfrm>
            <a:off x="256566" y="3526862"/>
            <a:ext cx="2093802" cy="400110"/>
          </a:xfrm>
          <a:prstGeom prst="rect">
            <a:avLst/>
          </a:prstGeom>
          <a:noFill/>
        </p:spPr>
        <p:txBody>
          <a:bodyPr wrap="square" rtlCol="0">
            <a:spAutoFit/>
          </a:bodyPr>
          <a:lstStyle/>
          <a:p>
            <a:pPr marL="342900" indent="-342900">
              <a:buFont typeface="Wingdings" pitchFamily="2" charset="2"/>
              <a:buChar char="Ø"/>
            </a:pPr>
            <a:r>
              <a:rPr kumimoji="1" lang="zh-CN" altLang="en-US" sz="2000" dirty="0">
                <a:solidFill>
                  <a:schemeClr val="tx1">
                    <a:lumMod val="75000"/>
                    <a:lumOff val="25000"/>
                  </a:schemeClr>
                </a:solidFill>
                <a:latin typeface="+mj-ea"/>
                <a:ea typeface="+mj-ea"/>
                <a:cs typeface="Microsoft YaHei" charset="-122"/>
              </a:rPr>
              <a:t>双指针标注</a:t>
            </a:r>
          </a:p>
        </p:txBody>
      </p:sp>
      <p:sp>
        <p:nvSpPr>
          <p:cNvPr id="588" name="文本框 587">
            <a:extLst>
              <a:ext uri="{FF2B5EF4-FFF2-40B4-BE49-F238E27FC236}">
                <a16:creationId xmlns:a16="http://schemas.microsoft.com/office/drawing/2014/main" id="{7A2423C4-9EBD-4B45-A667-A3F5A2A53B51}"/>
              </a:ext>
            </a:extLst>
          </p:cNvPr>
          <p:cNvSpPr txBox="1"/>
          <p:nvPr/>
        </p:nvSpPr>
        <p:spPr>
          <a:xfrm>
            <a:off x="6537760" y="803157"/>
            <a:ext cx="2093802" cy="400110"/>
          </a:xfrm>
          <a:prstGeom prst="rect">
            <a:avLst/>
          </a:prstGeom>
          <a:noFill/>
        </p:spPr>
        <p:txBody>
          <a:bodyPr wrap="square" rtlCol="0">
            <a:spAutoFit/>
          </a:bodyPr>
          <a:lstStyle/>
          <a:p>
            <a:pPr marL="342900" indent="-342900">
              <a:buFont typeface="Wingdings" pitchFamily="2" charset="2"/>
              <a:buChar char="Ø"/>
            </a:pPr>
            <a:r>
              <a:rPr kumimoji="1" lang="zh-CN" altLang="en-US" sz="2000" dirty="0">
                <a:solidFill>
                  <a:schemeClr val="tx1">
                    <a:lumMod val="75000"/>
                    <a:lumOff val="25000"/>
                  </a:schemeClr>
                </a:solidFill>
                <a:latin typeface="+mj-ea"/>
                <a:ea typeface="+mj-ea"/>
                <a:cs typeface="Microsoft YaHei" charset="-122"/>
              </a:rPr>
              <a:t>多头标注</a:t>
            </a:r>
          </a:p>
        </p:txBody>
      </p:sp>
      <p:sp>
        <p:nvSpPr>
          <p:cNvPr id="589" name="圆角矩形 588">
            <a:extLst>
              <a:ext uri="{FF2B5EF4-FFF2-40B4-BE49-F238E27FC236}">
                <a16:creationId xmlns:a16="http://schemas.microsoft.com/office/drawing/2014/main" id="{FC14ABF3-9A3A-D045-A190-9195C48FA06A}"/>
              </a:ext>
            </a:extLst>
          </p:cNvPr>
          <p:cNvSpPr/>
          <p:nvPr/>
        </p:nvSpPr>
        <p:spPr>
          <a:xfrm>
            <a:off x="3564102" y="3861048"/>
            <a:ext cx="1235754" cy="216024"/>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kumimoji="1" lang="zh-CN" altLang="en-US" sz="1200" dirty="0">
                <a:solidFill>
                  <a:srgbClr val="FFFFFF"/>
                </a:solidFill>
                <a:latin typeface="Microsoft YaHei" charset="-122"/>
                <a:ea typeface="Microsoft YaHei" charset="-122"/>
                <a:cs typeface="Microsoft YaHei" charset="-122"/>
              </a:rPr>
              <a:t>实体类型分类</a:t>
            </a:r>
          </a:p>
        </p:txBody>
      </p:sp>
      <p:cxnSp>
        <p:nvCxnSpPr>
          <p:cNvPr id="591" name="曲线连接符 590">
            <a:extLst>
              <a:ext uri="{FF2B5EF4-FFF2-40B4-BE49-F238E27FC236}">
                <a16:creationId xmlns:a16="http://schemas.microsoft.com/office/drawing/2014/main" id="{5CA43852-6C68-7F42-B879-2796825815C3}"/>
              </a:ext>
            </a:extLst>
          </p:cNvPr>
          <p:cNvCxnSpPr>
            <a:endCxn id="589" idx="1"/>
          </p:cNvCxnSpPr>
          <p:nvPr/>
        </p:nvCxnSpPr>
        <p:spPr>
          <a:xfrm flipV="1">
            <a:off x="2999656" y="3969060"/>
            <a:ext cx="564446" cy="252028"/>
          </a:xfrm>
          <a:prstGeom prst="curvedConnector3">
            <a:avLst/>
          </a:prstGeom>
          <a:ln w="28575">
            <a:solidFill>
              <a:schemeClr val="accent2"/>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592" name="矩形 591">
            <a:extLst>
              <a:ext uri="{FF2B5EF4-FFF2-40B4-BE49-F238E27FC236}">
                <a16:creationId xmlns:a16="http://schemas.microsoft.com/office/drawing/2014/main" id="{6F97B156-D922-6F46-9958-BD37F2C4A76F}"/>
              </a:ext>
            </a:extLst>
          </p:cNvPr>
          <p:cNvSpPr/>
          <p:nvPr/>
        </p:nvSpPr>
        <p:spPr>
          <a:xfrm>
            <a:off x="7787515" y="1499737"/>
            <a:ext cx="193889" cy="117928"/>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zh-CN" sz="800" dirty="0">
                <a:solidFill>
                  <a:schemeClr val="tx1"/>
                </a:solidFill>
              </a:rPr>
              <a:t>0</a:t>
            </a:r>
            <a:endParaRPr kumimoji="1" lang="zh-CN" altLang="en-US" sz="800" dirty="0">
              <a:solidFill>
                <a:schemeClr val="tx1"/>
              </a:solidFill>
            </a:endParaRPr>
          </a:p>
        </p:txBody>
      </p:sp>
      <p:sp>
        <p:nvSpPr>
          <p:cNvPr id="593" name="矩形 592">
            <a:extLst>
              <a:ext uri="{FF2B5EF4-FFF2-40B4-BE49-F238E27FC236}">
                <a16:creationId xmlns:a16="http://schemas.microsoft.com/office/drawing/2014/main" id="{59566723-B27A-8A4A-B5C2-CE1CD2EA8593}"/>
              </a:ext>
            </a:extLst>
          </p:cNvPr>
          <p:cNvSpPr/>
          <p:nvPr/>
        </p:nvSpPr>
        <p:spPr>
          <a:xfrm>
            <a:off x="8014534" y="1499737"/>
            <a:ext cx="193889" cy="117928"/>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zh-CN" sz="800" dirty="0">
                <a:solidFill>
                  <a:schemeClr val="tx1"/>
                </a:solidFill>
              </a:rPr>
              <a:t>0</a:t>
            </a:r>
            <a:endParaRPr kumimoji="1" lang="zh-CN" altLang="en-US" sz="800" dirty="0">
              <a:solidFill>
                <a:schemeClr val="tx1"/>
              </a:solidFill>
            </a:endParaRPr>
          </a:p>
        </p:txBody>
      </p:sp>
      <p:sp>
        <p:nvSpPr>
          <p:cNvPr id="594" name="矩形 593">
            <a:extLst>
              <a:ext uri="{FF2B5EF4-FFF2-40B4-BE49-F238E27FC236}">
                <a16:creationId xmlns:a16="http://schemas.microsoft.com/office/drawing/2014/main" id="{31BA5E98-738C-594F-AA4F-F40F7CCDAE66}"/>
              </a:ext>
            </a:extLst>
          </p:cNvPr>
          <p:cNvSpPr/>
          <p:nvPr/>
        </p:nvSpPr>
        <p:spPr>
          <a:xfrm>
            <a:off x="8241553" y="1499737"/>
            <a:ext cx="193889" cy="117928"/>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zh-CN" sz="800" dirty="0">
                <a:solidFill>
                  <a:schemeClr val="tx1"/>
                </a:solidFill>
              </a:rPr>
              <a:t>2</a:t>
            </a:r>
            <a:endParaRPr kumimoji="1" lang="zh-CN" altLang="en-US" sz="800" dirty="0">
              <a:solidFill>
                <a:schemeClr val="tx1"/>
              </a:solidFill>
            </a:endParaRPr>
          </a:p>
        </p:txBody>
      </p:sp>
      <p:sp>
        <p:nvSpPr>
          <p:cNvPr id="595" name="矩形 594">
            <a:extLst>
              <a:ext uri="{FF2B5EF4-FFF2-40B4-BE49-F238E27FC236}">
                <a16:creationId xmlns:a16="http://schemas.microsoft.com/office/drawing/2014/main" id="{0132816D-E5B3-B74C-B315-6D6BAF7E6184}"/>
              </a:ext>
            </a:extLst>
          </p:cNvPr>
          <p:cNvSpPr/>
          <p:nvPr/>
        </p:nvSpPr>
        <p:spPr>
          <a:xfrm>
            <a:off x="8468572" y="1499737"/>
            <a:ext cx="193889" cy="117928"/>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zh-CN" sz="800" dirty="0">
                <a:solidFill>
                  <a:schemeClr val="tx1"/>
                </a:solidFill>
              </a:rPr>
              <a:t>0</a:t>
            </a:r>
            <a:endParaRPr kumimoji="1" lang="zh-CN" altLang="en-US" sz="800" dirty="0">
              <a:solidFill>
                <a:schemeClr val="tx1"/>
              </a:solidFill>
            </a:endParaRPr>
          </a:p>
        </p:txBody>
      </p:sp>
      <p:sp>
        <p:nvSpPr>
          <p:cNvPr id="596" name="矩形 595">
            <a:extLst>
              <a:ext uri="{FF2B5EF4-FFF2-40B4-BE49-F238E27FC236}">
                <a16:creationId xmlns:a16="http://schemas.microsoft.com/office/drawing/2014/main" id="{6D177C4C-CB3E-E14E-8606-8B0650657DE7}"/>
              </a:ext>
            </a:extLst>
          </p:cNvPr>
          <p:cNvSpPr/>
          <p:nvPr/>
        </p:nvSpPr>
        <p:spPr>
          <a:xfrm>
            <a:off x="8695590" y="1499737"/>
            <a:ext cx="193889" cy="117928"/>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zh-CN" sz="800" dirty="0">
                <a:solidFill>
                  <a:schemeClr val="tx1"/>
                </a:solidFill>
              </a:rPr>
              <a:t>0</a:t>
            </a:r>
            <a:endParaRPr kumimoji="1" lang="zh-CN" altLang="en-US" sz="800" dirty="0">
              <a:solidFill>
                <a:schemeClr val="tx1"/>
              </a:solidFill>
            </a:endParaRPr>
          </a:p>
        </p:txBody>
      </p:sp>
      <p:sp>
        <p:nvSpPr>
          <p:cNvPr id="597" name="矩形 596">
            <a:extLst>
              <a:ext uri="{FF2B5EF4-FFF2-40B4-BE49-F238E27FC236}">
                <a16:creationId xmlns:a16="http://schemas.microsoft.com/office/drawing/2014/main" id="{5F886910-9231-BC4A-8B4C-7CD175314675}"/>
              </a:ext>
            </a:extLst>
          </p:cNvPr>
          <p:cNvSpPr/>
          <p:nvPr/>
        </p:nvSpPr>
        <p:spPr>
          <a:xfrm>
            <a:off x="8922609" y="1499737"/>
            <a:ext cx="193889" cy="117928"/>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zh-CN" sz="800" dirty="0">
                <a:solidFill>
                  <a:schemeClr val="tx1"/>
                </a:solidFill>
              </a:rPr>
              <a:t>0</a:t>
            </a:r>
            <a:endParaRPr kumimoji="1" lang="zh-CN" altLang="en-US" sz="800" dirty="0">
              <a:solidFill>
                <a:schemeClr val="tx1"/>
              </a:solidFill>
            </a:endParaRPr>
          </a:p>
        </p:txBody>
      </p:sp>
      <p:sp>
        <p:nvSpPr>
          <p:cNvPr id="598" name="矩形 597">
            <a:extLst>
              <a:ext uri="{FF2B5EF4-FFF2-40B4-BE49-F238E27FC236}">
                <a16:creationId xmlns:a16="http://schemas.microsoft.com/office/drawing/2014/main" id="{7407A630-492A-0340-A997-E55435C2A004}"/>
              </a:ext>
            </a:extLst>
          </p:cNvPr>
          <p:cNvSpPr/>
          <p:nvPr/>
        </p:nvSpPr>
        <p:spPr>
          <a:xfrm>
            <a:off x="9149627" y="1499737"/>
            <a:ext cx="193889" cy="117928"/>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zh-CN" sz="800" dirty="0">
                <a:solidFill>
                  <a:schemeClr val="tx1"/>
                </a:solidFill>
              </a:rPr>
              <a:t>0</a:t>
            </a:r>
            <a:endParaRPr kumimoji="1" lang="zh-CN" altLang="en-US" sz="800" dirty="0">
              <a:solidFill>
                <a:schemeClr val="tx1"/>
              </a:solidFill>
            </a:endParaRPr>
          </a:p>
        </p:txBody>
      </p:sp>
      <p:sp>
        <p:nvSpPr>
          <p:cNvPr id="599" name="矩形 598">
            <a:extLst>
              <a:ext uri="{FF2B5EF4-FFF2-40B4-BE49-F238E27FC236}">
                <a16:creationId xmlns:a16="http://schemas.microsoft.com/office/drawing/2014/main" id="{65254097-599E-9049-9CF3-7CCB3F5E22C9}"/>
              </a:ext>
            </a:extLst>
          </p:cNvPr>
          <p:cNvSpPr/>
          <p:nvPr/>
        </p:nvSpPr>
        <p:spPr>
          <a:xfrm>
            <a:off x="9376646" y="1499737"/>
            <a:ext cx="193889" cy="117928"/>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zh-CN" sz="800" dirty="0">
                <a:solidFill>
                  <a:schemeClr val="tx1"/>
                </a:solidFill>
              </a:rPr>
              <a:t>0</a:t>
            </a:r>
            <a:endParaRPr kumimoji="1" lang="zh-CN" altLang="en-US" sz="800" dirty="0">
              <a:solidFill>
                <a:schemeClr val="tx1"/>
              </a:solidFill>
            </a:endParaRPr>
          </a:p>
        </p:txBody>
      </p:sp>
      <p:sp>
        <p:nvSpPr>
          <p:cNvPr id="600" name="矩形 599">
            <a:extLst>
              <a:ext uri="{FF2B5EF4-FFF2-40B4-BE49-F238E27FC236}">
                <a16:creationId xmlns:a16="http://schemas.microsoft.com/office/drawing/2014/main" id="{DB9644A0-E5A4-8B47-9B05-BD20747E697D}"/>
              </a:ext>
            </a:extLst>
          </p:cNvPr>
          <p:cNvSpPr/>
          <p:nvPr/>
        </p:nvSpPr>
        <p:spPr>
          <a:xfrm>
            <a:off x="9603664" y="1499737"/>
            <a:ext cx="193889" cy="117928"/>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zh-CN" sz="800" dirty="0">
                <a:solidFill>
                  <a:schemeClr val="tx1"/>
                </a:solidFill>
              </a:rPr>
              <a:t>0</a:t>
            </a:r>
            <a:endParaRPr kumimoji="1" lang="zh-CN" altLang="en-US" sz="800" dirty="0">
              <a:solidFill>
                <a:schemeClr val="tx1"/>
              </a:solidFill>
            </a:endParaRPr>
          </a:p>
        </p:txBody>
      </p:sp>
      <p:sp>
        <p:nvSpPr>
          <p:cNvPr id="601" name="矩形 600">
            <a:extLst>
              <a:ext uri="{FF2B5EF4-FFF2-40B4-BE49-F238E27FC236}">
                <a16:creationId xmlns:a16="http://schemas.microsoft.com/office/drawing/2014/main" id="{B1D5A03E-B3DE-1E4E-B9C5-BFA5BFC0C05A}"/>
              </a:ext>
            </a:extLst>
          </p:cNvPr>
          <p:cNvSpPr/>
          <p:nvPr/>
        </p:nvSpPr>
        <p:spPr>
          <a:xfrm>
            <a:off x="9830683" y="1499737"/>
            <a:ext cx="193889" cy="117928"/>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zh-CN" sz="800" dirty="0">
                <a:solidFill>
                  <a:schemeClr val="tx1"/>
                </a:solidFill>
              </a:rPr>
              <a:t>0</a:t>
            </a:r>
            <a:endParaRPr kumimoji="1" lang="zh-CN" altLang="en-US" sz="800" dirty="0">
              <a:solidFill>
                <a:schemeClr val="tx1"/>
              </a:solidFill>
            </a:endParaRPr>
          </a:p>
        </p:txBody>
      </p:sp>
      <p:sp>
        <p:nvSpPr>
          <p:cNvPr id="602" name="矩形 601">
            <a:extLst>
              <a:ext uri="{FF2B5EF4-FFF2-40B4-BE49-F238E27FC236}">
                <a16:creationId xmlns:a16="http://schemas.microsoft.com/office/drawing/2014/main" id="{8AFE1DB4-15A1-9242-97F3-159D597A9969}"/>
              </a:ext>
            </a:extLst>
          </p:cNvPr>
          <p:cNvSpPr/>
          <p:nvPr/>
        </p:nvSpPr>
        <p:spPr>
          <a:xfrm>
            <a:off x="10057702" y="1499737"/>
            <a:ext cx="193889" cy="117928"/>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zh-CN" sz="800" dirty="0">
                <a:solidFill>
                  <a:schemeClr val="tx1"/>
                </a:solidFill>
              </a:rPr>
              <a:t>0</a:t>
            </a:r>
            <a:endParaRPr kumimoji="1" lang="zh-CN" altLang="en-US" sz="800" dirty="0">
              <a:solidFill>
                <a:schemeClr val="tx1"/>
              </a:solidFill>
            </a:endParaRPr>
          </a:p>
        </p:txBody>
      </p:sp>
      <p:sp>
        <p:nvSpPr>
          <p:cNvPr id="603" name="矩形 602">
            <a:extLst>
              <a:ext uri="{FF2B5EF4-FFF2-40B4-BE49-F238E27FC236}">
                <a16:creationId xmlns:a16="http://schemas.microsoft.com/office/drawing/2014/main" id="{CEE3B3A9-16D5-2743-82FD-7F742C016782}"/>
              </a:ext>
            </a:extLst>
          </p:cNvPr>
          <p:cNvSpPr/>
          <p:nvPr/>
        </p:nvSpPr>
        <p:spPr>
          <a:xfrm>
            <a:off x="10284721" y="1499737"/>
            <a:ext cx="193889" cy="117928"/>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zh-CN" sz="800" dirty="0">
                <a:solidFill>
                  <a:schemeClr val="tx1"/>
                </a:solidFill>
              </a:rPr>
              <a:t>0</a:t>
            </a:r>
            <a:endParaRPr kumimoji="1" lang="zh-CN" altLang="en-US" sz="800" dirty="0">
              <a:solidFill>
                <a:schemeClr val="tx1"/>
              </a:solidFill>
            </a:endParaRPr>
          </a:p>
        </p:txBody>
      </p:sp>
      <p:sp>
        <p:nvSpPr>
          <p:cNvPr id="604" name="矩形 603">
            <a:extLst>
              <a:ext uri="{FF2B5EF4-FFF2-40B4-BE49-F238E27FC236}">
                <a16:creationId xmlns:a16="http://schemas.microsoft.com/office/drawing/2014/main" id="{0DE13179-045B-8142-AA00-BA7078EBDD7E}"/>
              </a:ext>
            </a:extLst>
          </p:cNvPr>
          <p:cNvSpPr/>
          <p:nvPr/>
        </p:nvSpPr>
        <p:spPr>
          <a:xfrm>
            <a:off x="10511739" y="1499737"/>
            <a:ext cx="193889" cy="117928"/>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zh-CN" sz="800" dirty="0">
                <a:solidFill>
                  <a:schemeClr val="tx1"/>
                </a:solidFill>
              </a:rPr>
              <a:t>0</a:t>
            </a:r>
            <a:endParaRPr kumimoji="1" lang="zh-CN" altLang="en-US" sz="800" dirty="0">
              <a:solidFill>
                <a:schemeClr val="tx1"/>
              </a:solidFill>
            </a:endParaRPr>
          </a:p>
        </p:txBody>
      </p:sp>
      <p:sp>
        <p:nvSpPr>
          <p:cNvPr id="605" name="矩形 604">
            <a:extLst>
              <a:ext uri="{FF2B5EF4-FFF2-40B4-BE49-F238E27FC236}">
                <a16:creationId xmlns:a16="http://schemas.microsoft.com/office/drawing/2014/main" id="{9AF00E9D-531C-6249-9498-BCA4ABD3D85C}"/>
              </a:ext>
            </a:extLst>
          </p:cNvPr>
          <p:cNvSpPr/>
          <p:nvPr/>
        </p:nvSpPr>
        <p:spPr>
          <a:xfrm>
            <a:off x="10738758" y="1499737"/>
            <a:ext cx="193889" cy="117928"/>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zh-CN" sz="800" dirty="0">
                <a:solidFill>
                  <a:schemeClr val="tx1"/>
                </a:solidFill>
              </a:rPr>
              <a:t>0</a:t>
            </a:r>
            <a:endParaRPr kumimoji="1" lang="zh-CN" altLang="en-US" sz="800" dirty="0">
              <a:solidFill>
                <a:schemeClr val="tx1"/>
              </a:solidFill>
            </a:endParaRPr>
          </a:p>
        </p:txBody>
      </p:sp>
      <p:sp>
        <p:nvSpPr>
          <p:cNvPr id="606" name="矩形 605">
            <a:extLst>
              <a:ext uri="{FF2B5EF4-FFF2-40B4-BE49-F238E27FC236}">
                <a16:creationId xmlns:a16="http://schemas.microsoft.com/office/drawing/2014/main" id="{A1A9BDA8-0C64-5F49-855F-92A221B2081F}"/>
              </a:ext>
            </a:extLst>
          </p:cNvPr>
          <p:cNvSpPr/>
          <p:nvPr/>
        </p:nvSpPr>
        <p:spPr>
          <a:xfrm>
            <a:off x="10965776" y="1499737"/>
            <a:ext cx="193889" cy="117928"/>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zh-CN" sz="800" dirty="0">
                <a:solidFill>
                  <a:schemeClr val="tx1"/>
                </a:solidFill>
              </a:rPr>
              <a:t>0</a:t>
            </a:r>
            <a:endParaRPr kumimoji="1" lang="zh-CN" altLang="en-US" sz="800" dirty="0">
              <a:solidFill>
                <a:schemeClr val="tx1"/>
              </a:solidFill>
            </a:endParaRPr>
          </a:p>
        </p:txBody>
      </p:sp>
      <p:sp>
        <p:nvSpPr>
          <p:cNvPr id="607" name="文本框 606">
            <a:extLst>
              <a:ext uri="{FF2B5EF4-FFF2-40B4-BE49-F238E27FC236}">
                <a16:creationId xmlns:a16="http://schemas.microsoft.com/office/drawing/2014/main" id="{FFABC5E7-9061-5147-86AB-65C6E484FB7E}"/>
              </a:ext>
            </a:extLst>
          </p:cNvPr>
          <p:cNvSpPr txBox="1"/>
          <p:nvPr/>
        </p:nvSpPr>
        <p:spPr>
          <a:xfrm>
            <a:off x="9360013" y="1659894"/>
            <a:ext cx="369332" cy="288032"/>
          </a:xfrm>
          <a:prstGeom prst="rect">
            <a:avLst/>
          </a:prstGeom>
          <a:noFill/>
        </p:spPr>
        <p:txBody>
          <a:bodyPr vert="eaVert" wrap="square" rtlCol="0">
            <a:spAutoFit/>
          </a:bodyPr>
          <a:lstStyle/>
          <a:p>
            <a:r>
              <a:rPr kumimoji="1" lang="en-US" altLang="zh-CN" sz="1200" dirty="0">
                <a:latin typeface="Microsoft YaHei" charset="-122"/>
                <a:ea typeface="Microsoft YaHei" charset="-122"/>
                <a:cs typeface="Microsoft YaHei" charset="-122"/>
              </a:rPr>
              <a:t>…</a:t>
            </a:r>
            <a:endParaRPr kumimoji="1" lang="zh-CN" altLang="en-US" sz="1200" dirty="0">
              <a:latin typeface="Microsoft YaHei" charset="-122"/>
              <a:ea typeface="Microsoft YaHei" charset="-122"/>
              <a:cs typeface="Microsoft YaHei" charset="-122"/>
            </a:endParaRPr>
          </a:p>
        </p:txBody>
      </p:sp>
      <p:sp>
        <p:nvSpPr>
          <p:cNvPr id="608" name="左中括号 607">
            <a:extLst>
              <a:ext uri="{FF2B5EF4-FFF2-40B4-BE49-F238E27FC236}">
                <a16:creationId xmlns:a16="http://schemas.microsoft.com/office/drawing/2014/main" id="{547B35E6-ED8C-5C45-84CC-1F23F28831A4}"/>
              </a:ext>
            </a:extLst>
          </p:cNvPr>
          <p:cNvSpPr/>
          <p:nvPr/>
        </p:nvSpPr>
        <p:spPr>
          <a:xfrm>
            <a:off x="7623884" y="1536367"/>
            <a:ext cx="122436" cy="668497"/>
          </a:xfrm>
          <a:prstGeom prst="leftBracket">
            <a:avLst/>
          </a:prstGeom>
        </p:spPr>
        <p:style>
          <a:lnRef idx="3">
            <a:schemeClr val="dk1"/>
          </a:lnRef>
          <a:fillRef idx="0">
            <a:schemeClr val="dk1"/>
          </a:fillRef>
          <a:effectRef idx="2">
            <a:schemeClr val="dk1"/>
          </a:effectRef>
          <a:fontRef idx="minor">
            <a:schemeClr val="tx1"/>
          </a:fontRef>
        </p:style>
        <p:txBody>
          <a:bodyPr rtlCol="0" anchor="ctr"/>
          <a:lstStyle/>
          <a:p>
            <a:pPr algn="ctr"/>
            <a:endParaRPr kumimoji="1" lang="zh-CN" altLang="en-US" sz="800"/>
          </a:p>
        </p:txBody>
      </p:sp>
      <p:sp>
        <p:nvSpPr>
          <p:cNvPr id="609" name="文本框 608">
            <a:extLst>
              <a:ext uri="{FF2B5EF4-FFF2-40B4-BE49-F238E27FC236}">
                <a16:creationId xmlns:a16="http://schemas.microsoft.com/office/drawing/2014/main" id="{008F168D-60C5-F749-B90C-9718E109033B}"/>
              </a:ext>
            </a:extLst>
          </p:cNvPr>
          <p:cNvSpPr txBox="1"/>
          <p:nvPr/>
        </p:nvSpPr>
        <p:spPr>
          <a:xfrm>
            <a:off x="7318880" y="1759132"/>
            <a:ext cx="296048" cy="215444"/>
          </a:xfrm>
          <a:prstGeom prst="rect">
            <a:avLst/>
          </a:prstGeom>
          <a:noFill/>
        </p:spPr>
        <p:txBody>
          <a:bodyPr wrap="square" rtlCol="0">
            <a:spAutoFit/>
          </a:bodyPr>
          <a:lstStyle/>
          <a:p>
            <a:r>
              <a:rPr kumimoji="1" lang="en-US" altLang="zh-CN" sz="800" dirty="0"/>
              <a:t>N</a:t>
            </a:r>
            <a:endParaRPr kumimoji="1" lang="zh-CN" altLang="en-US" sz="800" dirty="0"/>
          </a:p>
        </p:txBody>
      </p:sp>
      <p:cxnSp>
        <p:nvCxnSpPr>
          <p:cNvPr id="610" name="直线箭头连接符 609">
            <a:extLst>
              <a:ext uri="{FF2B5EF4-FFF2-40B4-BE49-F238E27FC236}">
                <a16:creationId xmlns:a16="http://schemas.microsoft.com/office/drawing/2014/main" id="{595C74D3-DA33-A24B-8125-8C2C1EF7CD55}"/>
              </a:ext>
            </a:extLst>
          </p:cNvPr>
          <p:cNvCxnSpPr>
            <a:cxnSpLocks/>
          </p:cNvCxnSpPr>
          <p:nvPr/>
        </p:nvCxnSpPr>
        <p:spPr>
          <a:xfrm flipV="1">
            <a:off x="9332809" y="2296038"/>
            <a:ext cx="0" cy="13363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611" name="文本框 610">
            <a:extLst>
              <a:ext uri="{FF2B5EF4-FFF2-40B4-BE49-F238E27FC236}">
                <a16:creationId xmlns:a16="http://schemas.microsoft.com/office/drawing/2014/main" id="{1FF7BECF-6734-494D-9364-D79A7AB0E158}"/>
              </a:ext>
            </a:extLst>
          </p:cNvPr>
          <p:cNvSpPr txBox="1"/>
          <p:nvPr/>
        </p:nvSpPr>
        <p:spPr>
          <a:xfrm>
            <a:off x="3071664" y="3861048"/>
            <a:ext cx="260148" cy="276999"/>
          </a:xfrm>
          <a:prstGeom prst="rect">
            <a:avLst/>
          </a:prstGeom>
          <a:noFill/>
        </p:spPr>
        <p:txBody>
          <a:bodyPr wrap="square" rtlCol="0">
            <a:spAutoFit/>
          </a:bodyPr>
          <a:lstStyle/>
          <a:p>
            <a:r>
              <a:rPr kumimoji="1" lang="en-US" altLang="zh-CN" sz="1200" b="1" dirty="0">
                <a:solidFill>
                  <a:schemeClr val="tx1">
                    <a:lumMod val="75000"/>
                    <a:lumOff val="25000"/>
                  </a:schemeClr>
                </a:solidFill>
                <a:latin typeface="Microsoft YaHei" charset="-122"/>
                <a:ea typeface="Microsoft YaHei" charset="-122"/>
                <a:cs typeface="Microsoft YaHei" charset="-122"/>
              </a:rPr>
              <a:t>+</a:t>
            </a:r>
            <a:endParaRPr kumimoji="1" lang="zh-CN" altLang="en-US" sz="1200" b="1" dirty="0">
              <a:solidFill>
                <a:schemeClr val="tx1">
                  <a:lumMod val="75000"/>
                  <a:lumOff val="25000"/>
                </a:schemeClr>
              </a:solidFill>
              <a:latin typeface="Microsoft YaHei" charset="-122"/>
              <a:ea typeface="Microsoft YaHei" charset="-122"/>
              <a:cs typeface="Microsoft YaHei" charset="-122"/>
            </a:endParaRPr>
          </a:p>
        </p:txBody>
      </p:sp>
      <p:sp>
        <p:nvSpPr>
          <p:cNvPr id="612" name="文本框 611">
            <a:extLst>
              <a:ext uri="{FF2B5EF4-FFF2-40B4-BE49-F238E27FC236}">
                <a16:creationId xmlns:a16="http://schemas.microsoft.com/office/drawing/2014/main" id="{8FBB9FAB-B489-7A4E-A3B1-CA6F00D230BA}"/>
              </a:ext>
            </a:extLst>
          </p:cNvPr>
          <p:cNvSpPr txBox="1"/>
          <p:nvPr/>
        </p:nvSpPr>
        <p:spPr>
          <a:xfrm>
            <a:off x="4838189" y="4359847"/>
            <a:ext cx="757140" cy="276999"/>
          </a:xfrm>
          <a:prstGeom prst="rect">
            <a:avLst/>
          </a:prstGeom>
          <a:noFill/>
        </p:spPr>
        <p:txBody>
          <a:bodyPr wrap="square" rtlCol="0">
            <a:spAutoFit/>
          </a:bodyPr>
          <a:lstStyle/>
          <a:p>
            <a:r>
              <a:rPr kumimoji="1" lang="en-US" altLang="zh-CN" sz="1200" dirty="0">
                <a:solidFill>
                  <a:schemeClr val="tx1">
                    <a:lumMod val="75000"/>
                    <a:lumOff val="25000"/>
                  </a:schemeClr>
                </a:solidFill>
                <a:latin typeface="Microsoft YaHei" charset="-122"/>
                <a:ea typeface="Microsoft YaHei" charset="-122"/>
                <a:cs typeface="Microsoft YaHei" charset="-122"/>
              </a:rPr>
              <a:t>N</a:t>
            </a:r>
            <a:r>
              <a:rPr kumimoji="1" lang="zh-CN" altLang="en-US" sz="1200" dirty="0">
                <a:solidFill>
                  <a:schemeClr val="tx1">
                    <a:lumMod val="75000"/>
                    <a:lumOff val="25000"/>
                  </a:schemeClr>
                </a:solidFill>
                <a:latin typeface="Microsoft YaHei" charset="-122"/>
                <a:ea typeface="Microsoft YaHei" charset="-122"/>
                <a:cs typeface="Microsoft YaHei" charset="-122"/>
              </a:rPr>
              <a:t>*</a:t>
            </a:r>
            <a:r>
              <a:rPr kumimoji="1" lang="en-US" altLang="zh-CN" sz="1200" dirty="0">
                <a:solidFill>
                  <a:schemeClr val="tx1">
                    <a:lumMod val="75000"/>
                    <a:lumOff val="25000"/>
                  </a:schemeClr>
                </a:solidFill>
                <a:latin typeface="Microsoft YaHei" charset="-122"/>
                <a:ea typeface="Microsoft YaHei" charset="-122"/>
                <a:cs typeface="Microsoft YaHei" charset="-122"/>
              </a:rPr>
              <a:t>2</a:t>
            </a:r>
            <a:r>
              <a:rPr kumimoji="1" lang="zh-CN" altLang="en-US" sz="1200" dirty="0">
                <a:solidFill>
                  <a:schemeClr val="tx1">
                    <a:lumMod val="75000"/>
                    <a:lumOff val="25000"/>
                  </a:schemeClr>
                </a:solidFill>
                <a:latin typeface="Microsoft YaHei" charset="-122"/>
                <a:ea typeface="Microsoft YaHei" charset="-122"/>
                <a:cs typeface="Microsoft YaHei" charset="-122"/>
              </a:rPr>
              <a:t>*</a:t>
            </a:r>
            <a:r>
              <a:rPr kumimoji="1" lang="en-US" altLang="zh-CN" sz="1200" dirty="0">
                <a:solidFill>
                  <a:schemeClr val="tx1">
                    <a:lumMod val="75000"/>
                    <a:lumOff val="25000"/>
                  </a:schemeClr>
                </a:solidFill>
                <a:latin typeface="Microsoft YaHei" charset="-122"/>
                <a:ea typeface="Microsoft YaHei" charset="-122"/>
                <a:cs typeface="Microsoft YaHei" charset="-122"/>
              </a:rPr>
              <a:t>2</a:t>
            </a:r>
            <a:endParaRPr kumimoji="1" lang="zh-CN" altLang="en-US" sz="1200" dirty="0">
              <a:solidFill>
                <a:schemeClr val="tx1">
                  <a:lumMod val="75000"/>
                  <a:lumOff val="25000"/>
                </a:schemeClr>
              </a:solidFill>
              <a:latin typeface="Microsoft YaHei" charset="-122"/>
              <a:ea typeface="Microsoft YaHei" charset="-122"/>
              <a:cs typeface="Microsoft YaHei" charset="-122"/>
            </a:endParaRPr>
          </a:p>
        </p:txBody>
      </p:sp>
      <p:sp>
        <p:nvSpPr>
          <p:cNvPr id="613" name="文本框 612">
            <a:extLst>
              <a:ext uri="{FF2B5EF4-FFF2-40B4-BE49-F238E27FC236}">
                <a16:creationId xmlns:a16="http://schemas.microsoft.com/office/drawing/2014/main" id="{8729AF6E-C679-6C40-B13E-DAB6564A528A}"/>
              </a:ext>
            </a:extLst>
          </p:cNvPr>
          <p:cNvSpPr txBox="1"/>
          <p:nvPr/>
        </p:nvSpPr>
        <p:spPr>
          <a:xfrm>
            <a:off x="11405828" y="1477541"/>
            <a:ext cx="757140" cy="276999"/>
          </a:xfrm>
          <a:prstGeom prst="rect">
            <a:avLst/>
          </a:prstGeom>
          <a:noFill/>
        </p:spPr>
        <p:txBody>
          <a:bodyPr wrap="square" rtlCol="0">
            <a:spAutoFit/>
          </a:bodyPr>
          <a:lstStyle/>
          <a:p>
            <a:r>
              <a:rPr kumimoji="1" lang="en-US" altLang="zh-CN" sz="1200" dirty="0">
                <a:solidFill>
                  <a:schemeClr val="tx1">
                    <a:lumMod val="75000"/>
                    <a:lumOff val="25000"/>
                  </a:schemeClr>
                </a:solidFill>
                <a:latin typeface="Microsoft YaHei" charset="-122"/>
                <a:ea typeface="Microsoft YaHei" charset="-122"/>
                <a:cs typeface="Microsoft YaHei" charset="-122"/>
              </a:rPr>
              <a:t>N</a:t>
            </a:r>
            <a:r>
              <a:rPr kumimoji="1" lang="zh-CN" altLang="en-US" sz="1200" dirty="0">
                <a:solidFill>
                  <a:schemeClr val="tx1">
                    <a:lumMod val="75000"/>
                    <a:lumOff val="25000"/>
                  </a:schemeClr>
                </a:solidFill>
                <a:latin typeface="Microsoft YaHei" charset="-122"/>
                <a:ea typeface="Microsoft YaHei" charset="-122"/>
                <a:cs typeface="Microsoft YaHei" charset="-122"/>
              </a:rPr>
              <a:t>*</a:t>
            </a:r>
            <a:r>
              <a:rPr kumimoji="1" lang="en-US" altLang="zh-CN" sz="1200" dirty="0">
                <a:solidFill>
                  <a:schemeClr val="tx1">
                    <a:lumMod val="75000"/>
                    <a:lumOff val="25000"/>
                  </a:schemeClr>
                </a:solidFill>
                <a:latin typeface="Microsoft YaHei" charset="-122"/>
                <a:ea typeface="Microsoft YaHei" charset="-122"/>
                <a:cs typeface="Microsoft YaHei" charset="-122"/>
              </a:rPr>
              <a:t>N</a:t>
            </a:r>
            <a:r>
              <a:rPr kumimoji="1" lang="zh-CN" altLang="en-US" sz="1200" dirty="0">
                <a:solidFill>
                  <a:schemeClr val="tx1">
                    <a:lumMod val="75000"/>
                    <a:lumOff val="25000"/>
                  </a:schemeClr>
                </a:solidFill>
                <a:latin typeface="Microsoft YaHei" charset="-122"/>
                <a:ea typeface="Microsoft YaHei" charset="-122"/>
                <a:cs typeface="Microsoft YaHei" charset="-122"/>
              </a:rPr>
              <a:t>*</a:t>
            </a:r>
            <a:r>
              <a:rPr kumimoji="1" lang="en-US" altLang="zh-CN" sz="1200" dirty="0">
                <a:solidFill>
                  <a:schemeClr val="tx1">
                    <a:lumMod val="75000"/>
                    <a:lumOff val="25000"/>
                  </a:schemeClr>
                </a:solidFill>
                <a:latin typeface="Microsoft YaHei" charset="-122"/>
                <a:ea typeface="Microsoft YaHei" charset="-122"/>
                <a:cs typeface="Microsoft YaHei" charset="-122"/>
              </a:rPr>
              <a:t>C</a:t>
            </a:r>
            <a:endParaRPr kumimoji="1" lang="zh-CN" altLang="en-US" sz="1200" dirty="0">
              <a:solidFill>
                <a:schemeClr val="tx1">
                  <a:lumMod val="75000"/>
                  <a:lumOff val="25000"/>
                </a:schemeClr>
              </a:solidFill>
              <a:latin typeface="Microsoft YaHei" charset="-122"/>
              <a:ea typeface="Microsoft YaHei" charset="-122"/>
              <a:cs typeface="Microsoft YaHei" charset="-122"/>
            </a:endParaRPr>
          </a:p>
        </p:txBody>
      </p:sp>
      <p:sp>
        <p:nvSpPr>
          <p:cNvPr id="633" name="文本框 632">
            <a:extLst>
              <a:ext uri="{FF2B5EF4-FFF2-40B4-BE49-F238E27FC236}">
                <a16:creationId xmlns:a16="http://schemas.microsoft.com/office/drawing/2014/main" id="{975F007B-A4BF-7F4D-AF16-2CB473F87A0F}"/>
              </a:ext>
            </a:extLst>
          </p:cNvPr>
          <p:cNvSpPr txBox="1"/>
          <p:nvPr/>
        </p:nvSpPr>
        <p:spPr>
          <a:xfrm>
            <a:off x="6557951" y="3683262"/>
            <a:ext cx="2093802" cy="400110"/>
          </a:xfrm>
          <a:prstGeom prst="rect">
            <a:avLst/>
          </a:prstGeom>
          <a:noFill/>
        </p:spPr>
        <p:txBody>
          <a:bodyPr wrap="square" rtlCol="0">
            <a:spAutoFit/>
          </a:bodyPr>
          <a:lstStyle/>
          <a:p>
            <a:pPr marL="342900" indent="-342900">
              <a:buFont typeface="Wingdings" pitchFamily="2" charset="2"/>
              <a:buChar char="Ø"/>
            </a:pPr>
            <a:r>
              <a:rPr kumimoji="1" lang="zh-CN" altLang="en-US" sz="2000" dirty="0">
                <a:solidFill>
                  <a:schemeClr val="tx1">
                    <a:lumMod val="75000"/>
                    <a:lumOff val="25000"/>
                  </a:schemeClr>
                </a:solidFill>
                <a:latin typeface="+mj-ea"/>
                <a:ea typeface="+mj-ea"/>
                <a:cs typeface="Microsoft YaHei" charset="-122"/>
              </a:rPr>
              <a:t>片段分类</a:t>
            </a:r>
          </a:p>
        </p:txBody>
      </p:sp>
      <p:sp>
        <p:nvSpPr>
          <p:cNvPr id="634" name="圆角矩形 633">
            <a:extLst>
              <a:ext uri="{FF2B5EF4-FFF2-40B4-BE49-F238E27FC236}">
                <a16:creationId xmlns:a16="http://schemas.microsoft.com/office/drawing/2014/main" id="{358F4C20-D956-F542-A478-AE1B2EC441D8}"/>
              </a:ext>
            </a:extLst>
          </p:cNvPr>
          <p:cNvSpPr/>
          <p:nvPr/>
        </p:nvSpPr>
        <p:spPr>
          <a:xfrm>
            <a:off x="6962963" y="5917951"/>
            <a:ext cx="193889" cy="188684"/>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kumimoji="1" lang="zh-CN" altLang="en-US" sz="800" dirty="0">
              <a:solidFill>
                <a:schemeClr val="tx1"/>
              </a:solidFill>
            </a:endParaRPr>
          </a:p>
        </p:txBody>
      </p:sp>
      <p:sp>
        <p:nvSpPr>
          <p:cNvPr id="635" name="圆角矩形 634">
            <a:extLst>
              <a:ext uri="{FF2B5EF4-FFF2-40B4-BE49-F238E27FC236}">
                <a16:creationId xmlns:a16="http://schemas.microsoft.com/office/drawing/2014/main" id="{2071035B-6411-1843-AA02-26C35E3EF012}"/>
              </a:ext>
            </a:extLst>
          </p:cNvPr>
          <p:cNvSpPr/>
          <p:nvPr/>
        </p:nvSpPr>
        <p:spPr>
          <a:xfrm>
            <a:off x="7868396" y="5917951"/>
            <a:ext cx="193889" cy="188684"/>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kumimoji="1" lang="zh-CN" altLang="en-US" sz="800" dirty="0">
                <a:solidFill>
                  <a:schemeClr val="tx1"/>
                </a:solidFill>
              </a:rPr>
              <a:t>是</a:t>
            </a:r>
          </a:p>
        </p:txBody>
      </p:sp>
      <p:sp>
        <p:nvSpPr>
          <p:cNvPr id="636" name="圆角矩形 635">
            <a:extLst>
              <a:ext uri="{FF2B5EF4-FFF2-40B4-BE49-F238E27FC236}">
                <a16:creationId xmlns:a16="http://schemas.microsoft.com/office/drawing/2014/main" id="{D4B4DB0F-F2B4-664B-BC95-FB4FCD90F50B}"/>
              </a:ext>
            </a:extLst>
          </p:cNvPr>
          <p:cNvSpPr/>
          <p:nvPr/>
        </p:nvSpPr>
        <p:spPr>
          <a:xfrm>
            <a:off x="7641377" y="5917951"/>
            <a:ext cx="193889" cy="188684"/>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kumimoji="1" lang="en-US" altLang="zh-CN" sz="800" dirty="0">
                <a:solidFill>
                  <a:schemeClr val="tx1"/>
                </a:solidFill>
              </a:rPr>
              <a:t>2</a:t>
            </a:r>
            <a:endParaRPr kumimoji="1" lang="zh-CN" altLang="en-US" sz="800" dirty="0">
              <a:solidFill>
                <a:schemeClr val="tx1"/>
              </a:solidFill>
            </a:endParaRPr>
          </a:p>
        </p:txBody>
      </p:sp>
      <p:sp>
        <p:nvSpPr>
          <p:cNvPr id="637" name="圆角矩形 636">
            <a:extLst>
              <a:ext uri="{FF2B5EF4-FFF2-40B4-BE49-F238E27FC236}">
                <a16:creationId xmlns:a16="http://schemas.microsoft.com/office/drawing/2014/main" id="{211F76D7-624C-2643-9958-5DCA6D220042}"/>
              </a:ext>
            </a:extLst>
          </p:cNvPr>
          <p:cNvSpPr/>
          <p:nvPr/>
        </p:nvSpPr>
        <p:spPr>
          <a:xfrm>
            <a:off x="7414359" y="5917951"/>
            <a:ext cx="193889" cy="188684"/>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kumimoji="1" lang="zh-CN" altLang="en-US" sz="800" dirty="0">
                <a:solidFill>
                  <a:schemeClr val="tx1"/>
                </a:solidFill>
              </a:rPr>
              <a:t>狼</a:t>
            </a:r>
          </a:p>
        </p:txBody>
      </p:sp>
      <p:sp>
        <p:nvSpPr>
          <p:cNvPr id="638" name="圆角矩形 637">
            <a:extLst>
              <a:ext uri="{FF2B5EF4-FFF2-40B4-BE49-F238E27FC236}">
                <a16:creationId xmlns:a16="http://schemas.microsoft.com/office/drawing/2014/main" id="{8599F377-A0DF-3A44-BD38-0324B7873939}"/>
              </a:ext>
            </a:extLst>
          </p:cNvPr>
          <p:cNvSpPr/>
          <p:nvPr/>
        </p:nvSpPr>
        <p:spPr>
          <a:xfrm>
            <a:off x="7187340" y="5917951"/>
            <a:ext cx="193889" cy="188684"/>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kumimoji="1" lang="zh-CN" altLang="en-US" sz="800" dirty="0">
                <a:solidFill>
                  <a:schemeClr val="tx1"/>
                </a:solidFill>
              </a:rPr>
              <a:t>战</a:t>
            </a:r>
          </a:p>
        </p:txBody>
      </p:sp>
      <p:sp>
        <p:nvSpPr>
          <p:cNvPr id="639" name="圆角矩形 638">
            <a:extLst>
              <a:ext uri="{FF2B5EF4-FFF2-40B4-BE49-F238E27FC236}">
                <a16:creationId xmlns:a16="http://schemas.microsoft.com/office/drawing/2014/main" id="{0D6583E6-024D-9C40-939C-129AF702B116}"/>
              </a:ext>
            </a:extLst>
          </p:cNvPr>
          <p:cNvSpPr/>
          <p:nvPr/>
        </p:nvSpPr>
        <p:spPr>
          <a:xfrm>
            <a:off x="9230508" y="5917951"/>
            <a:ext cx="193889" cy="188684"/>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kumimoji="1" lang="zh-CN" altLang="en-US" sz="800" dirty="0">
                <a:solidFill>
                  <a:schemeClr val="tx1"/>
                </a:solidFill>
              </a:rPr>
              <a:t>珊</a:t>
            </a:r>
          </a:p>
        </p:txBody>
      </p:sp>
      <p:sp>
        <p:nvSpPr>
          <p:cNvPr id="640" name="圆角矩形 639">
            <a:extLst>
              <a:ext uri="{FF2B5EF4-FFF2-40B4-BE49-F238E27FC236}">
                <a16:creationId xmlns:a16="http://schemas.microsoft.com/office/drawing/2014/main" id="{2F20C4EE-C0C2-664E-A804-45D7C7E47FAB}"/>
              </a:ext>
            </a:extLst>
          </p:cNvPr>
          <p:cNvSpPr/>
          <p:nvPr/>
        </p:nvSpPr>
        <p:spPr>
          <a:xfrm>
            <a:off x="9003489" y="5917951"/>
            <a:ext cx="193889" cy="188684"/>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kumimoji="1" lang="zh-CN" altLang="en-US" sz="800" dirty="0">
                <a:solidFill>
                  <a:schemeClr val="tx1"/>
                </a:solidFill>
              </a:rPr>
              <a:t>靖</a:t>
            </a:r>
          </a:p>
        </p:txBody>
      </p:sp>
      <p:sp>
        <p:nvSpPr>
          <p:cNvPr id="641" name="圆角矩形 640">
            <a:extLst>
              <a:ext uri="{FF2B5EF4-FFF2-40B4-BE49-F238E27FC236}">
                <a16:creationId xmlns:a16="http://schemas.microsoft.com/office/drawing/2014/main" id="{BCCBB992-325B-794B-992E-5E678B805E89}"/>
              </a:ext>
            </a:extLst>
          </p:cNvPr>
          <p:cNvSpPr/>
          <p:nvPr/>
        </p:nvSpPr>
        <p:spPr>
          <a:xfrm>
            <a:off x="8776471" y="5917951"/>
            <a:ext cx="193889" cy="188684"/>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kumimoji="1" lang="zh-CN" altLang="en-US" sz="800" dirty="0">
                <a:solidFill>
                  <a:schemeClr val="tx1"/>
                </a:solidFill>
              </a:rPr>
              <a:t>卢</a:t>
            </a:r>
          </a:p>
        </p:txBody>
      </p:sp>
      <p:sp>
        <p:nvSpPr>
          <p:cNvPr id="642" name="圆角矩形 641">
            <a:extLst>
              <a:ext uri="{FF2B5EF4-FFF2-40B4-BE49-F238E27FC236}">
                <a16:creationId xmlns:a16="http://schemas.microsoft.com/office/drawing/2014/main" id="{09CCC3E9-80D0-3244-AA98-1C4EB7F4D837}"/>
              </a:ext>
            </a:extLst>
          </p:cNvPr>
          <p:cNvSpPr/>
          <p:nvPr/>
        </p:nvSpPr>
        <p:spPr>
          <a:xfrm>
            <a:off x="8549452" y="5917951"/>
            <a:ext cx="193889" cy="188684"/>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kumimoji="1" lang="zh-CN" altLang="en-US" sz="800" dirty="0">
                <a:solidFill>
                  <a:schemeClr val="tx1"/>
                </a:solidFill>
              </a:rPr>
              <a:t>、</a:t>
            </a:r>
          </a:p>
        </p:txBody>
      </p:sp>
      <p:sp>
        <p:nvSpPr>
          <p:cNvPr id="643" name="圆角矩形 642">
            <a:extLst>
              <a:ext uri="{FF2B5EF4-FFF2-40B4-BE49-F238E27FC236}">
                <a16:creationId xmlns:a16="http://schemas.microsoft.com/office/drawing/2014/main" id="{E3CFD50A-AA78-B34A-ABD5-CE7A82D2F6E3}"/>
              </a:ext>
            </a:extLst>
          </p:cNvPr>
          <p:cNvSpPr/>
          <p:nvPr/>
        </p:nvSpPr>
        <p:spPr>
          <a:xfrm>
            <a:off x="8322434" y="5917951"/>
            <a:ext cx="193889" cy="188684"/>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kumimoji="1" lang="zh-CN" altLang="en-US" sz="800" dirty="0">
                <a:solidFill>
                  <a:schemeClr val="tx1"/>
                </a:solidFill>
              </a:rPr>
              <a:t>京</a:t>
            </a:r>
          </a:p>
        </p:txBody>
      </p:sp>
      <p:sp>
        <p:nvSpPr>
          <p:cNvPr id="644" name="圆角矩形 643">
            <a:extLst>
              <a:ext uri="{FF2B5EF4-FFF2-40B4-BE49-F238E27FC236}">
                <a16:creationId xmlns:a16="http://schemas.microsoft.com/office/drawing/2014/main" id="{D5F508D6-9915-D241-8D80-41AC7C3EA4A4}"/>
              </a:ext>
            </a:extLst>
          </p:cNvPr>
          <p:cNvSpPr/>
          <p:nvPr/>
        </p:nvSpPr>
        <p:spPr>
          <a:xfrm>
            <a:off x="8095415" y="5917951"/>
            <a:ext cx="193889" cy="188684"/>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kumimoji="1" lang="zh-CN" altLang="en-US" sz="800" dirty="0">
                <a:solidFill>
                  <a:schemeClr val="tx1"/>
                </a:solidFill>
              </a:rPr>
              <a:t>吴</a:t>
            </a:r>
          </a:p>
        </p:txBody>
      </p:sp>
      <p:sp>
        <p:nvSpPr>
          <p:cNvPr id="645" name="圆角矩形 644">
            <a:extLst>
              <a:ext uri="{FF2B5EF4-FFF2-40B4-BE49-F238E27FC236}">
                <a16:creationId xmlns:a16="http://schemas.microsoft.com/office/drawing/2014/main" id="{8AAC4075-0698-1B4E-B9F4-2AC17C57A58C}"/>
              </a:ext>
            </a:extLst>
          </p:cNvPr>
          <p:cNvSpPr/>
          <p:nvPr/>
        </p:nvSpPr>
        <p:spPr>
          <a:xfrm>
            <a:off x="10601540" y="5916659"/>
            <a:ext cx="193889" cy="188684"/>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kumimoji="1" lang="zh-CN" altLang="en-US" sz="800">
              <a:solidFill>
                <a:schemeClr val="tx1"/>
              </a:solidFill>
            </a:endParaRPr>
          </a:p>
        </p:txBody>
      </p:sp>
      <p:sp>
        <p:nvSpPr>
          <p:cNvPr id="646" name="圆角矩形 645">
            <a:extLst>
              <a:ext uri="{FF2B5EF4-FFF2-40B4-BE49-F238E27FC236}">
                <a16:creationId xmlns:a16="http://schemas.microsoft.com/office/drawing/2014/main" id="{C2B8950D-A002-DF4D-BC87-C88E5A43D068}"/>
              </a:ext>
            </a:extLst>
          </p:cNvPr>
          <p:cNvSpPr/>
          <p:nvPr/>
        </p:nvSpPr>
        <p:spPr>
          <a:xfrm>
            <a:off x="10374521" y="5916659"/>
            <a:ext cx="193889" cy="188684"/>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kumimoji="1" lang="zh-CN" altLang="en-US" sz="800" dirty="0">
                <a:solidFill>
                  <a:schemeClr val="tx1"/>
                </a:solidFill>
              </a:rPr>
              <a:t>。</a:t>
            </a:r>
          </a:p>
        </p:txBody>
      </p:sp>
      <p:sp>
        <p:nvSpPr>
          <p:cNvPr id="647" name="圆角矩形 646">
            <a:extLst>
              <a:ext uri="{FF2B5EF4-FFF2-40B4-BE49-F238E27FC236}">
                <a16:creationId xmlns:a16="http://schemas.microsoft.com/office/drawing/2014/main" id="{06B03AC8-D22A-9F4F-91DC-4A7E770DB2EB}"/>
              </a:ext>
            </a:extLst>
          </p:cNvPr>
          <p:cNvSpPr/>
          <p:nvPr/>
        </p:nvSpPr>
        <p:spPr>
          <a:xfrm>
            <a:off x="10147502" y="5916659"/>
            <a:ext cx="193889" cy="188684"/>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kumimoji="1" lang="zh-CN" altLang="en-US" sz="800" dirty="0">
                <a:solidFill>
                  <a:schemeClr val="tx1"/>
                </a:solidFill>
              </a:rPr>
              <a:t>的</a:t>
            </a:r>
          </a:p>
        </p:txBody>
      </p:sp>
      <p:sp>
        <p:nvSpPr>
          <p:cNvPr id="648" name="圆角矩形 647">
            <a:extLst>
              <a:ext uri="{FF2B5EF4-FFF2-40B4-BE49-F238E27FC236}">
                <a16:creationId xmlns:a16="http://schemas.microsoft.com/office/drawing/2014/main" id="{8465F521-2BB3-8B47-AAE5-7958B67DD12F}"/>
              </a:ext>
            </a:extLst>
          </p:cNvPr>
          <p:cNvSpPr/>
          <p:nvPr/>
        </p:nvSpPr>
        <p:spPr>
          <a:xfrm>
            <a:off x="9912713" y="5916659"/>
            <a:ext cx="193889" cy="188684"/>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kumimoji="1" lang="zh-CN" altLang="en-US" sz="800" dirty="0">
                <a:solidFill>
                  <a:schemeClr val="tx1"/>
                </a:solidFill>
              </a:rPr>
              <a:t>演</a:t>
            </a:r>
          </a:p>
        </p:txBody>
      </p:sp>
      <p:sp>
        <p:nvSpPr>
          <p:cNvPr id="649" name="圆角矩形 648">
            <a:extLst>
              <a:ext uri="{FF2B5EF4-FFF2-40B4-BE49-F238E27FC236}">
                <a16:creationId xmlns:a16="http://schemas.microsoft.com/office/drawing/2014/main" id="{9D5513B2-54F5-3B40-BE46-223DC039816B}"/>
              </a:ext>
            </a:extLst>
          </p:cNvPr>
          <p:cNvSpPr/>
          <p:nvPr/>
        </p:nvSpPr>
        <p:spPr>
          <a:xfrm>
            <a:off x="9685695" y="5916659"/>
            <a:ext cx="193889" cy="188684"/>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kumimoji="1" lang="zh-CN" altLang="en-US" sz="800" dirty="0">
                <a:solidFill>
                  <a:schemeClr val="tx1"/>
                </a:solidFill>
              </a:rPr>
              <a:t>主</a:t>
            </a:r>
          </a:p>
        </p:txBody>
      </p:sp>
      <p:sp>
        <p:nvSpPr>
          <p:cNvPr id="650" name="圆角矩形 649">
            <a:extLst>
              <a:ext uri="{FF2B5EF4-FFF2-40B4-BE49-F238E27FC236}">
                <a16:creationId xmlns:a16="http://schemas.microsoft.com/office/drawing/2014/main" id="{D58D590A-41EA-BA44-A8D6-E7CCCB8E01AD}"/>
              </a:ext>
            </a:extLst>
          </p:cNvPr>
          <p:cNvSpPr/>
          <p:nvPr/>
        </p:nvSpPr>
        <p:spPr>
          <a:xfrm>
            <a:off x="9457526" y="5917951"/>
            <a:ext cx="193889" cy="188684"/>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kumimoji="1" lang="zh-CN" altLang="en-US" sz="800" dirty="0">
                <a:solidFill>
                  <a:schemeClr val="tx1"/>
                </a:solidFill>
              </a:rPr>
              <a:t>等</a:t>
            </a:r>
          </a:p>
        </p:txBody>
      </p:sp>
      <p:sp>
        <p:nvSpPr>
          <p:cNvPr id="651" name="文本框 650">
            <a:extLst>
              <a:ext uri="{FF2B5EF4-FFF2-40B4-BE49-F238E27FC236}">
                <a16:creationId xmlns:a16="http://schemas.microsoft.com/office/drawing/2014/main" id="{5222859D-341B-9A47-8A3C-6970CFD51EFA}"/>
              </a:ext>
            </a:extLst>
          </p:cNvPr>
          <p:cNvSpPr txBox="1"/>
          <p:nvPr/>
        </p:nvSpPr>
        <p:spPr>
          <a:xfrm>
            <a:off x="6870768" y="5916659"/>
            <a:ext cx="401234" cy="215444"/>
          </a:xfrm>
          <a:prstGeom prst="rect">
            <a:avLst/>
          </a:prstGeom>
          <a:noFill/>
        </p:spPr>
        <p:txBody>
          <a:bodyPr wrap="square" rtlCol="0">
            <a:spAutoFit/>
          </a:bodyPr>
          <a:lstStyle/>
          <a:p>
            <a:r>
              <a:rPr kumimoji="1" lang="en-US" altLang="zh-CN" sz="800" dirty="0"/>
              <a:t>CLS</a:t>
            </a:r>
            <a:r>
              <a:rPr kumimoji="1" lang="zh-CN" altLang="en-US" sz="800" dirty="0"/>
              <a:t>                                             </a:t>
            </a:r>
          </a:p>
        </p:txBody>
      </p:sp>
      <p:sp>
        <p:nvSpPr>
          <p:cNvPr id="652" name="文本框 651">
            <a:extLst>
              <a:ext uri="{FF2B5EF4-FFF2-40B4-BE49-F238E27FC236}">
                <a16:creationId xmlns:a16="http://schemas.microsoft.com/office/drawing/2014/main" id="{BEBA7B67-5994-8241-945F-00BF8DF98ABC}"/>
              </a:ext>
            </a:extLst>
          </p:cNvPr>
          <p:cNvSpPr txBox="1"/>
          <p:nvPr/>
        </p:nvSpPr>
        <p:spPr>
          <a:xfrm>
            <a:off x="10516660" y="5903279"/>
            <a:ext cx="394463" cy="215444"/>
          </a:xfrm>
          <a:prstGeom prst="rect">
            <a:avLst/>
          </a:prstGeom>
          <a:noFill/>
        </p:spPr>
        <p:txBody>
          <a:bodyPr wrap="square" rtlCol="0">
            <a:spAutoFit/>
          </a:bodyPr>
          <a:lstStyle/>
          <a:p>
            <a:r>
              <a:rPr kumimoji="1" lang="en-US" altLang="zh-CN" sz="800" dirty="0"/>
              <a:t>SEP</a:t>
            </a:r>
            <a:r>
              <a:rPr kumimoji="1" lang="zh-CN" altLang="en-US" sz="800" dirty="0"/>
              <a:t>                                             </a:t>
            </a:r>
          </a:p>
        </p:txBody>
      </p:sp>
      <p:sp>
        <p:nvSpPr>
          <p:cNvPr id="653" name="矩形 652">
            <a:extLst>
              <a:ext uri="{FF2B5EF4-FFF2-40B4-BE49-F238E27FC236}">
                <a16:creationId xmlns:a16="http://schemas.microsoft.com/office/drawing/2014/main" id="{5C5EA801-BA01-E243-952E-6397B214F154}"/>
              </a:ext>
            </a:extLst>
          </p:cNvPr>
          <p:cNvSpPr/>
          <p:nvPr/>
        </p:nvSpPr>
        <p:spPr>
          <a:xfrm>
            <a:off x="6915735" y="5289948"/>
            <a:ext cx="3926073" cy="467276"/>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kumimoji="1" lang="en-US" altLang="zh-CN" sz="800" dirty="0"/>
              <a:t>BERT/</a:t>
            </a:r>
            <a:r>
              <a:rPr kumimoji="1" lang="en-US" altLang="zh-CN" sz="800" dirty="0" err="1"/>
              <a:t>RoBERTa</a:t>
            </a:r>
            <a:r>
              <a:rPr kumimoji="1" lang="en-US" altLang="zh-CN" sz="800" dirty="0"/>
              <a:t>/</a:t>
            </a:r>
            <a:r>
              <a:rPr kumimoji="1" lang="en-US" altLang="zh-CN" sz="800" dirty="0" err="1"/>
              <a:t>StructBERT</a:t>
            </a:r>
            <a:endParaRPr kumimoji="1" lang="zh-CN" altLang="en-US" sz="800" dirty="0"/>
          </a:p>
        </p:txBody>
      </p:sp>
      <p:cxnSp>
        <p:nvCxnSpPr>
          <p:cNvPr id="654" name="直线箭头连接符 653">
            <a:extLst>
              <a:ext uri="{FF2B5EF4-FFF2-40B4-BE49-F238E27FC236}">
                <a16:creationId xmlns:a16="http://schemas.microsoft.com/office/drawing/2014/main" id="{398BF1D2-7FFA-A541-A39F-046F5CB40B12}"/>
              </a:ext>
            </a:extLst>
          </p:cNvPr>
          <p:cNvCxnSpPr>
            <a:cxnSpLocks/>
          </p:cNvCxnSpPr>
          <p:nvPr/>
        </p:nvCxnSpPr>
        <p:spPr>
          <a:xfrm flipV="1">
            <a:off x="7059908" y="5757225"/>
            <a:ext cx="0" cy="16072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655" name="直线箭头连接符 654">
            <a:extLst>
              <a:ext uri="{FF2B5EF4-FFF2-40B4-BE49-F238E27FC236}">
                <a16:creationId xmlns:a16="http://schemas.microsoft.com/office/drawing/2014/main" id="{1B5E9B10-1025-0649-877D-1BB137347A87}"/>
              </a:ext>
            </a:extLst>
          </p:cNvPr>
          <p:cNvCxnSpPr>
            <a:cxnSpLocks/>
          </p:cNvCxnSpPr>
          <p:nvPr/>
        </p:nvCxnSpPr>
        <p:spPr>
          <a:xfrm flipV="1">
            <a:off x="7283240" y="5762688"/>
            <a:ext cx="0" cy="16072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656" name="直线箭头连接符 655">
            <a:extLst>
              <a:ext uri="{FF2B5EF4-FFF2-40B4-BE49-F238E27FC236}">
                <a16:creationId xmlns:a16="http://schemas.microsoft.com/office/drawing/2014/main" id="{03BB41D7-D6E8-A14A-8D8E-CD9A6C3D8539}"/>
              </a:ext>
            </a:extLst>
          </p:cNvPr>
          <p:cNvCxnSpPr>
            <a:cxnSpLocks/>
          </p:cNvCxnSpPr>
          <p:nvPr/>
        </p:nvCxnSpPr>
        <p:spPr>
          <a:xfrm flipV="1">
            <a:off x="7283240" y="5160371"/>
            <a:ext cx="0" cy="13363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657" name="直线箭头连接符 656">
            <a:extLst>
              <a:ext uri="{FF2B5EF4-FFF2-40B4-BE49-F238E27FC236}">
                <a16:creationId xmlns:a16="http://schemas.microsoft.com/office/drawing/2014/main" id="{01F12D45-FF31-5F4F-9795-7C2387AE88DB}"/>
              </a:ext>
            </a:extLst>
          </p:cNvPr>
          <p:cNvCxnSpPr>
            <a:cxnSpLocks/>
          </p:cNvCxnSpPr>
          <p:nvPr/>
        </p:nvCxnSpPr>
        <p:spPr>
          <a:xfrm flipV="1">
            <a:off x="8191003" y="5160371"/>
            <a:ext cx="0" cy="13363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658" name="直线箭头连接符 657">
            <a:extLst>
              <a:ext uri="{FF2B5EF4-FFF2-40B4-BE49-F238E27FC236}">
                <a16:creationId xmlns:a16="http://schemas.microsoft.com/office/drawing/2014/main" id="{55C696E4-F1CC-194B-96C8-A77B489484BE}"/>
              </a:ext>
            </a:extLst>
          </p:cNvPr>
          <p:cNvCxnSpPr>
            <a:cxnSpLocks/>
          </p:cNvCxnSpPr>
          <p:nvPr/>
        </p:nvCxnSpPr>
        <p:spPr>
          <a:xfrm flipV="1">
            <a:off x="8417944" y="5160371"/>
            <a:ext cx="0" cy="13363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659" name="直线箭头连接符 658">
            <a:extLst>
              <a:ext uri="{FF2B5EF4-FFF2-40B4-BE49-F238E27FC236}">
                <a16:creationId xmlns:a16="http://schemas.microsoft.com/office/drawing/2014/main" id="{81193241-FACE-1840-9871-11BE5D83F964}"/>
              </a:ext>
            </a:extLst>
          </p:cNvPr>
          <p:cNvCxnSpPr>
            <a:cxnSpLocks/>
          </p:cNvCxnSpPr>
          <p:nvPr/>
        </p:nvCxnSpPr>
        <p:spPr>
          <a:xfrm flipV="1">
            <a:off x="8871826" y="5160371"/>
            <a:ext cx="0" cy="13363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660" name="直线箭头连接符 659">
            <a:extLst>
              <a:ext uri="{FF2B5EF4-FFF2-40B4-BE49-F238E27FC236}">
                <a16:creationId xmlns:a16="http://schemas.microsoft.com/office/drawing/2014/main" id="{8DECE015-D065-A541-93D4-DDBF7F8CD422}"/>
              </a:ext>
            </a:extLst>
          </p:cNvPr>
          <p:cNvCxnSpPr>
            <a:cxnSpLocks/>
          </p:cNvCxnSpPr>
          <p:nvPr/>
        </p:nvCxnSpPr>
        <p:spPr>
          <a:xfrm flipV="1">
            <a:off x="9325707" y="5160371"/>
            <a:ext cx="0" cy="13363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661" name="直线箭头连接符 660">
            <a:extLst>
              <a:ext uri="{FF2B5EF4-FFF2-40B4-BE49-F238E27FC236}">
                <a16:creationId xmlns:a16="http://schemas.microsoft.com/office/drawing/2014/main" id="{B65E8D0E-1780-FC48-A0CB-1B6BE8E8B53F}"/>
              </a:ext>
            </a:extLst>
          </p:cNvPr>
          <p:cNvCxnSpPr>
            <a:cxnSpLocks/>
          </p:cNvCxnSpPr>
          <p:nvPr/>
        </p:nvCxnSpPr>
        <p:spPr>
          <a:xfrm flipV="1">
            <a:off x="8189965" y="5762688"/>
            <a:ext cx="0" cy="16072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662" name="直线箭头连接符 661">
            <a:extLst>
              <a:ext uri="{FF2B5EF4-FFF2-40B4-BE49-F238E27FC236}">
                <a16:creationId xmlns:a16="http://schemas.microsoft.com/office/drawing/2014/main" id="{BA6421F5-FB3D-084A-A3BD-78F182CEFC5B}"/>
              </a:ext>
            </a:extLst>
          </p:cNvPr>
          <p:cNvCxnSpPr>
            <a:cxnSpLocks/>
          </p:cNvCxnSpPr>
          <p:nvPr/>
        </p:nvCxnSpPr>
        <p:spPr>
          <a:xfrm flipV="1">
            <a:off x="8414799" y="5762688"/>
            <a:ext cx="0" cy="16072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663" name="直线箭头连接符 662">
            <a:extLst>
              <a:ext uri="{FF2B5EF4-FFF2-40B4-BE49-F238E27FC236}">
                <a16:creationId xmlns:a16="http://schemas.microsoft.com/office/drawing/2014/main" id="{191940CE-F7C0-284A-ADE7-E43FA38C4740}"/>
              </a:ext>
            </a:extLst>
          </p:cNvPr>
          <p:cNvCxnSpPr>
            <a:cxnSpLocks/>
          </p:cNvCxnSpPr>
          <p:nvPr/>
        </p:nvCxnSpPr>
        <p:spPr>
          <a:xfrm flipV="1">
            <a:off x="8873415" y="5762688"/>
            <a:ext cx="0" cy="16072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664" name="直线箭头连接符 663">
            <a:extLst>
              <a:ext uri="{FF2B5EF4-FFF2-40B4-BE49-F238E27FC236}">
                <a16:creationId xmlns:a16="http://schemas.microsoft.com/office/drawing/2014/main" id="{DC3C9822-4B0F-FE42-BA5B-A84300F83EA4}"/>
              </a:ext>
            </a:extLst>
          </p:cNvPr>
          <p:cNvCxnSpPr>
            <a:cxnSpLocks/>
          </p:cNvCxnSpPr>
          <p:nvPr/>
        </p:nvCxnSpPr>
        <p:spPr>
          <a:xfrm flipV="1">
            <a:off x="9325884" y="5762688"/>
            <a:ext cx="0" cy="16072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665" name="直线箭头连接符 664">
            <a:extLst>
              <a:ext uri="{FF2B5EF4-FFF2-40B4-BE49-F238E27FC236}">
                <a16:creationId xmlns:a16="http://schemas.microsoft.com/office/drawing/2014/main" id="{43D99F9D-505E-3C4D-B485-92E2C5A394D3}"/>
              </a:ext>
            </a:extLst>
          </p:cNvPr>
          <p:cNvCxnSpPr>
            <a:cxnSpLocks/>
          </p:cNvCxnSpPr>
          <p:nvPr/>
        </p:nvCxnSpPr>
        <p:spPr>
          <a:xfrm flipV="1">
            <a:off x="9098766" y="5160371"/>
            <a:ext cx="0" cy="13363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666" name="直线箭头连接符 665">
            <a:extLst>
              <a:ext uri="{FF2B5EF4-FFF2-40B4-BE49-F238E27FC236}">
                <a16:creationId xmlns:a16="http://schemas.microsoft.com/office/drawing/2014/main" id="{9D7121B8-D3F2-BF44-84B0-72BA5C2B74BC}"/>
              </a:ext>
            </a:extLst>
          </p:cNvPr>
          <p:cNvCxnSpPr>
            <a:cxnSpLocks/>
          </p:cNvCxnSpPr>
          <p:nvPr/>
        </p:nvCxnSpPr>
        <p:spPr>
          <a:xfrm flipV="1">
            <a:off x="9107633" y="5762688"/>
            <a:ext cx="0" cy="16072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667" name="直线箭头连接符 666">
            <a:extLst>
              <a:ext uri="{FF2B5EF4-FFF2-40B4-BE49-F238E27FC236}">
                <a16:creationId xmlns:a16="http://schemas.microsoft.com/office/drawing/2014/main" id="{B339329D-5305-4543-B467-890329DA3F26}"/>
              </a:ext>
            </a:extLst>
          </p:cNvPr>
          <p:cNvCxnSpPr>
            <a:cxnSpLocks/>
          </p:cNvCxnSpPr>
          <p:nvPr/>
        </p:nvCxnSpPr>
        <p:spPr>
          <a:xfrm flipV="1">
            <a:off x="7511139" y="5762688"/>
            <a:ext cx="0" cy="16072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668" name="直线箭头连接符 667">
            <a:extLst>
              <a:ext uri="{FF2B5EF4-FFF2-40B4-BE49-F238E27FC236}">
                <a16:creationId xmlns:a16="http://schemas.microsoft.com/office/drawing/2014/main" id="{26D4FABD-2B7F-4145-9EC1-F1F8B670DE77}"/>
              </a:ext>
            </a:extLst>
          </p:cNvPr>
          <p:cNvCxnSpPr>
            <a:cxnSpLocks/>
          </p:cNvCxnSpPr>
          <p:nvPr/>
        </p:nvCxnSpPr>
        <p:spPr>
          <a:xfrm flipV="1">
            <a:off x="7739945" y="5762688"/>
            <a:ext cx="0" cy="16072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669" name="直线箭头连接符 668">
            <a:extLst>
              <a:ext uri="{FF2B5EF4-FFF2-40B4-BE49-F238E27FC236}">
                <a16:creationId xmlns:a16="http://schemas.microsoft.com/office/drawing/2014/main" id="{59F3803A-9BE1-AD48-9FDA-5FDF9D38C0DA}"/>
              </a:ext>
            </a:extLst>
          </p:cNvPr>
          <p:cNvCxnSpPr>
            <a:cxnSpLocks/>
          </p:cNvCxnSpPr>
          <p:nvPr/>
        </p:nvCxnSpPr>
        <p:spPr>
          <a:xfrm flipV="1">
            <a:off x="7963303" y="5762688"/>
            <a:ext cx="0" cy="16072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670" name="直线箭头连接符 669">
            <a:extLst>
              <a:ext uri="{FF2B5EF4-FFF2-40B4-BE49-F238E27FC236}">
                <a16:creationId xmlns:a16="http://schemas.microsoft.com/office/drawing/2014/main" id="{166EED3C-48ED-964E-B4F4-0A739319695D}"/>
              </a:ext>
            </a:extLst>
          </p:cNvPr>
          <p:cNvCxnSpPr>
            <a:cxnSpLocks/>
          </p:cNvCxnSpPr>
          <p:nvPr/>
        </p:nvCxnSpPr>
        <p:spPr>
          <a:xfrm flipV="1">
            <a:off x="9554053" y="5762688"/>
            <a:ext cx="0" cy="16072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671" name="直线箭头连接符 670">
            <a:extLst>
              <a:ext uri="{FF2B5EF4-FFF2-40B4-BE49-F238E27FC236}">
                <a16:creationId xmlns:a16="http://schemas.microsoft.com/office/drawing/2014/main" id="{6F7723DF-D220-7E4B-9585-A7D5CD04845B}"/>
              </a:ext>
            </a:extLst>
          </p:cNvPr>
          <p:cNvCxnSpPr>
            <a:cxnSpLocks/>
          </p:cNvCxnSpPr>
          <p:nvPr/>
        </p:nvCxnSpPr>
        <p:spPr>
          <a:xfrm flipV="1">
            <a:off x="9773113" y="5761395"/>
            <a:ext cx="0" cy="16072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672" name="直线箭头连接符 671">
            <a:extLst>
              <a:ext uri="{FF2B5EF4-FFF2-40B4-BE49-F238E27FC236}">
                <a16:creationId xmlns:a16="http://schemas.microsoft.com/office/drawing/2014/main" id="{5DC7A91B-5649-2A45-8A54-4AC7C8F77490}"/>
              </a:ext>
            </a:extLst>
          </p:cNvPr>
          <p:cNvCxnSpPr>
            <a:cxnSpLocks/>
          </p:cNvCxnSpPr>
          <p:nvPr/>
        </p:nvCxnSpPr>
        <p:spPr>
          <a:xfrm flipV="1">
            <a:off x="10018262" y="5761395"/>
            <a:ext cx="0" cy="16072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673" name="直线箭头连接符 672">
            <a:extLst>
              <a:ext uri="{FF2B5EF4-FFF2-40B4-BE49-F238E27FC236}">
                <a16:creationId xmlns:a16="http://schemas.microsoft.com/office/drawing/2014/main" id="{4A35C878-0856-B54A-841A-8325039FB99E}"/>
              </a:ext>
            </a:extLst>
          </p:cNvPr>
          <p:cNvCxnSpPr>
            <a:cxnSpLocks/>
          </p:cNvCxnSpPr>
          <p:nvPr/>
        </p:nvCxnSpPr>
        <p:spPr>
          <a:xfrm flipV="1">
            <a:off x="10238496" y="5761395"/>
            <a:ext cx="0" cy="16072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674" name="直线箭头连接符 673">
            <a:extLst>
              <a:ext uri="{FF2B5EF4-FFF2-40B4-BE49-F238E27FC236}">
                <a16:creationId xmlns:a16="http://schemas.microsoft.com/office/drawing/2014/main" id="{D175C858-FCE1-A249-8353-C04877A395A2}"/>
              </a:ext>
            </a:extLst>
          </p:cNvPr>
          <p:cNvCxnSpPr>
            <a:cxnSpLocks/>
          </p:cNvCxnSpPr>
          <p:nvPr/>
        </p:nvCxnSpPr>
        <p:spPr>
          <a:xfrm flipV="1">
            <a:off x="10467302" y="5761395"/>
            <a:ext cx="0" cy="16072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675" name="直线箭头连接符 674">
            <a:extLst>
              <a:ext uri="{FF2B5EF4-FFF2-40B4-BE49-F238E27FC236}">
                <a16:creationId xmlns:a16="http://schemas.microsoft.com/office/drawing/2014/main" id="{BFFFB6B8-E4E4-D44B-8DEC-CA583AF958EE}"/>
              </a:ext>
            </a:extLst>
          </p:cNvPr>
          <p:cNvCxnSpPr>
            <a:cxnSpLocks/>
          </p:cNvCxnSpPr>
          <p:nvPr/>
        </p:nvCxnSpPr>
        <p:spPr>
          <a:xfrm flipV="1">
            <a:off x="8649149" y="5762688"/>
            <a:ext cx="0" cy="16072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676" name="直线箭头连接符 675">
            <a:extLst>
              <a:ext uri="{FF2B5EF4-FFF2-40B4-BE49-F238E27FC236}">
                <a16:creationId xmlns:a16="http://schemas.microsoft.com/office/drawing/2014/main" id="{6AC89C71-A70C-1143-81B5-8739A8E1D41F}"/>
              </a:ext>
            </a:extLst>
          </p:cNvPr>
          <p:cNvCxnSpPr>
            <a:cxnSpLocks/>
          </p:cNvCxnSpPr>
          <p:nvPr/>
        </p:nvCxnSpPr>
        <p:spPr>
          <a:xfrm flipV="1">
            <a:off x="7510181" y="5160371"/>
            <a:ext cx="0" cy="13363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677" name="直线箭头连接符 676">
            <a:extLst>
              <a:ext uri="{FF2B5EF4-FFF2-40B4-BE49-F238E27FC236}">
                <a16:creationId xmlns:a16="http://schemas.microsoft.com/office/drawing/2014/main" id="{F7ADB58A-BB2F-2D45-8095-33DB68368EF2}"/>
              </a:ext>
            </a:extLst>
          </p:cNvPr>
          <p:cNvCxnSpPr>
            <a:cxnSpLocks/>
          </p:cNvCxnSpPr>
          <p:nvPr/>
        </p:nvCxnSpPr>
        <p:spPr>
          <a:xfrm flipV="1">
            <a:off x="7737122" y="5160371"/>
            <a:ext cx="0" cy="13363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678" name="直线箭头连接符 677">
            <a:extLst>
              <a:ext uri="{FF2B5EF4-FFF2-40B4-BE49-F238E27FC236}">
                <a16:creationId xmlns:a16="http://schemas.microsoft.com/office/drawing/2014/main" id="{E98AF660-A65A-E84A-8DF4-406A82DDE26B}"/>
              </a:ext>
            </a:extLst>
          </p:cNvPr>
          <p:cNvCxnSpPr>
            <a:cxnSpLocks/>
          </p:cNvCxnSpPr>
          <p:nvPr/>
        </p:nvCxnSpPr>
        <p:spPr>
          <a:xfrm flipV="1">
            <a:off x="7964063" y="5160371"/>
            <a:ext cx="0" cy="13363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679" name="直线箭头连接符 678">
            <a:extLst>
              <a:ext uri="{FF2B5EF4-FFF2-40B4-BE49-F238E27FC236}">
                <a16:creationId xmlns:a16="http://schemas.microsoft.com/office/drawing/2014/main" id="{D53F1CBD-B1EA-754B-B5C7-1521C0AD0285}"/>
              </a:ext>
            </a:extLst>
          </p:cNvPr>
          <p:cNvCxnSpPr>
            <a:cxnSpLocks/>
          </p:cNvCxnSpPr>
          <p:nvPr/>
        </p:nvCxnSpPr>
        <p:spPr>
          <a:xfrm flipV="1">
            <a:off x="8644885" y="5160371"/>
            <a:ext cx="0" cy="13363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680" name="直线箭头连接符 679">
            <a:extLst>
              <a:ext uri="{FF2B5EF4-FFF2-40B4-BE49-F238E27FC236}">
                <a16:creationId xmlns:a16="http://schemas.microsoft.com/office/drawing/2014/main" id="{EE61AF37-7B6C-484B-914E-F89671D69730}"/>
              </a:ext>
            </a:extLst>
          </p:cNvPr>
          <p:cNvCxnSpPr>
            <a:cxnSpLocks/>
          </p:cNvCxnSpPr>
          <p:nvPr/>
        </p:nvCxnSpPr>
        <p:spPr>
          <a:xfrm flipV="1">
            <a:off x="9552648" y="5160371"/>
            <a:ext cx="0" cy="13363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681" name="直线箭头连接符 680">
            <a:extLst>
              <a:ext uri="{FF2B5EF4-FFF2-40B4-BE49-F238E27FC236}">
                <a16:creationId xmlns:a16="http://schemas.microsoft.com/office/drawing/2014/main" id="{8F26947B-6EE7-4749-B5C7-12073E6FC5FE}"/>
              </a:ext>
            </a:extLst>
          </p:cNvPr>
          <p:cNvCxnSpPr>
            <a:cxnSpLocks/>
          </p:cNvCxnSpPr>
          <p:nvPr/>
        </p:nvCxnSpPr>
        <p:spPr>
          <a:xfrm flipV="1">
            <a:off x="9779589" y="5160371"/>
            <a:ext cx="0" cy="13363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682" name="直线箭头连接符 681">
            <a:extLst>
              <a:ext uri="{FF2B5EF4-FFF2-40B4-BE49-F238E27FC236}">
                <a16:creationId xmlns:a16="http://schemas.microsoft.com/office/drawing/2014/main" id="{021B0ACC-34C2-DA40-8770-562E3337D19B}"/>
              </a:ext>
            </a:extLst>
          </p:cNvPr>
          <p:cNvCxnSpPr>
            <a:cxnSpLocks/>
          </p:cNvCxnSpPr>
          <p:nvPr/>
        </p:nvCxnSpPr>
        <p:spPr>
          <a:xfrm flipV="1">
            <a:off x="10006529" y="5160371"/>
            <a:ext cx="0" cy="13363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683" name="直线箭头连接符 682">
            <a:extLst>
              <a:ext uri="{FF2B5EF4-FFF2-40B4-BE49-F238E27FC236}">
                <a16:creationId xmlns:a16="http://schemas.microsoft.com/office/drawing/2014/main" id="{2258E35F-AEB1-DC41-86B6-D91A46FF33CB}"/>
              </a:ext>
            </a:extLst>
          </p:cNvPr>
          <p:cNvCxnSpPr>
            <a:cxnSpLocks/>
          </p:cNvCxnSpPr>
          <p:nvPr/>
        </p:nvCxnSpPr>
        <p:spPr>
          <a:xfrm flipV="1">
            <a:off x="10233470" y="5160371"/>
            <a:ext cx="0" cy="13363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684" name="矩形 683">
            <a:extLst>
              <a:ext uri="{FF2B5EF4-FFF2-40B4-BE49-F238E27FC236}">
                <a16:creationId xmlns:a16="http://schemas.microsoft.com/office/drawing/2014/main" id="{BE9C1669-3BFB-8D48-8DE7-02DC1C92BE9B}"/>
              </a:ext>
            </a:extLst>
          </p:cNvPr>
          <p:cNvSpPr/>
          <p:nvPr/>
        </p:nvSpPr>
        <p:spPr>
          <a:xfrm>
            <a:off x="7427319" y="4977151"/>
            <a:ext cx="164149" cy="16671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800" dirty="0"/>
          </a:p>
        </p:txBody>
      </p:sp>
      <p:sp>
        <p:nvSpPr>
          <p:cNvPr id="685" name="矩形 684">
            <a:extLst>
              <a:ext uri="{FF2B5EF4-FFF2-40B4-BE49-F238E27FC236}">
                <a16:creationId xmlns:a16="http://schemas.microsoft.com/office/drawing/2014/main" id="{D011C955-5E96-B544-AD39-FF0EFF7FBC92}"/>
              </a:ext>
            </a:extLst>
          </p:cNvPr>
          <p:cNvSpPr/>
          <p:nvPr/>
        </p:nvSpPr>
        <p:spPr>
          <a:xfrm>
            <a:off x="7201773" y="4977151"/>
            <a:ext cx="164149" cy="16671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800" dirty="0"/>
          </a:p>
        </p:txBody>
      </p:sp>
      <p:sp>
        <p:nvSpPr>
          <p:cNvPr id="686" name="矩形 685">
            <a:extLst>
              <a:ext uri="{FF2B5EF4-FFF2-40B4-BE49-F238E27FC236}">
                <a16:creationId xmlns:a16="http://schemas.microsoft.com/office/drawing/2014/main" id="{90B664F6-6650-0E48-8A87-A8B0DE074F55}"/>
              </a:ext>
            </a:extLst>
          </p:cNvPr>
          <p:cNvSpPr/>
          <p:nvPr/>
        </p:nvSpPr>
        <p:spPr>
          <a:xfrm>
            <a:off x="7652866" y="4977151"/>
            <a:ext cx="164149" cy="16671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800" dirty="0"/>
          </a:p>
        </p:txBody>
      </p:sp>
      <p:sp>
        <p:nvSpPr>
          <p:cNvPr id="687" name="矩形 686">
            <a:extLst>
              <a:ext uri="{FF2B5EF4-FFF2-40B4-BE49-F238E27FC236}">
                <a16:creationId xmlns:a16="http://schemas.microsoft.com/office/drawing/2014/main" id="{809413CB-09C1-E548-B87F-8E496442A3E9}"/>
              </a:ext>
            </a:extLst>
          </p:cNvPr>
          <p:cNvSpPr/>
          <p:nvPr/>
        </p:nvSpPr>
        <p:spPr>
          <a:xfrm>
            <a:off x="7877526" y="4977151"/>
            <a:ext cx="164149" cy="166713"/>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kumimoji="1" lang="zh-CN" altLang="en-US" sz="800" dirty="0"/>
          </a:p>
        </p:txBody>
      </p:sp>
      <p:sp>
        <p:nvSpPr>
          <p:cNvPr id="688" name="矩形 687">
            <a:extLst>
              <a:ext uri="{FF2B5EF4-FFF2-40B4-BE49-F238E27FC236}">
                <a16:creationId xmlns:a16="http://schemas.microsoft.com/office/drawing/2014/main" id="{1E502D58-A855-1A4B-B7CA-2CD76D8CF3E7}"/>
              </a:ext>
            </a:extLst>
          </p:cNvPr>
          <p:cNvSpPr/>
          <p:nvPr/>
        </p:nvSpPr>
        <p:spPr>
          <a:xfrm>
            <a:off x="8102187" y="4977151"/>
            <a:ext cx="164149" cy="16671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800" dirty="0"/>
          </a:p>
        </p:txBody>
      </p:sp>
      <p:sp>
        <p:nvSpPr>
          <p:cNvPr id="689" name="矩形 688">
            <a:extLst>
              <a:ext uri="{FF2B5EF4-FFF2-40B4-BE49-F238E27FC236}">
                <a16:creationId xmlns:a16="http://schemas.microsoft.com/office/drawing/2014/main" id="{07AC180C-D724-B24F-B985-13A0B565D91C}"/>
              </a:ext>
            </a:extLst>
          </p:cNvPr>
          <p:cNvSpPr/>
          <p:nvPr/>
        </p:nvSpPr>
        <p:spPr>
          <a:xfrm>
            <a:off x="8332724" y="4977151"/>
            <a:ext cx="164149" cy="16671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800" dirty="0"/>
          </a:p>
        </p:txBody>
      </p:sp>
      <p:sp>
        <p:nvSpPr>
          <p:cNvPr id="690" name="矩形 689">
            <a:extLst>
              <a:ext uri="{FF2B5EF4-FFF2-40B4-BE49-F238E27FC236}">
                <a16:creationId xmlns:a16="http://schemas.microsoft.com/office/drawing/2014/main" id="{92A92D28-D2E3-BB4B-A4EC-C8653F8FF8DA}"/>
              </a:ext>
            </a:extLst>
          </p:cNvPr>
          <p:cNvSpPr/>
          <p:nvPr/>
        </p:nvSpPr>
        <p:spPr>
          <a:xfrm>
            <a:off x="8779058" y="4977151"/>
            <a:ext cx="164149" cy="16671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800" dirty="0"/>
          </a:p>
        </p:txBody>
      </p:sp>
      <p:sp>
        <p:nvSpPr>
          <p:cNvPr id="691" name="矩形 690">
            <a:extLst>
              <a:ext uri="{FF2B5EF4-FFF2-40B4-BE49-F238E27FC236}">
                <a16:creationId xmlns:a16="http://schemas.microsoft.com/office/drawing/2014/main" id="{FC21F2FF-4538-DD4E-A12A-7BB2FA2A48B0}"/>
              </a:ext>
            </a:extLst>
          </p:cNvPr>
          <p:cNvSpPr/>
          <p:nvPr/>
        </p:nvSpPr>
        <p:spPr>
          <a:xfrm>
            <a:off x="8553512" y="4977151"/>
            <a:ext cx="164149" cy="166713"/>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kumimoji="1" lang="zh-CN" altLang="en-US" sz="800" dirty="0"/>
          </a:p>
        </p:txBody>
      </p:sp>
      <p:sp>
        <p:nvSpPr>
          <p:cNvPr id="692" name="矩形 691">
            <a:extLst>
              <a:ext uri="{FF2B5EF4-FFF2-40B4-BE49-F238E27FC236}">
                <a16:creationId xmlns:a16="http://schemas.microsoft.com/office/drawing/2014/main" id="{60EAE542-CA01-C742-B86E-35925316C03D}"/>
              </a:ext>
            </a:extLst>
          </p:cNvPr>
          <p:cNvSpPr/>
          <p:nvPr/>
        </p:nvSpPr>
        <p:spPr>
          <a:xfrm>
            <a:off x="9004604" y="4977151"/>
            <a:ext cx="164149" cy="16671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800" dirty="0"/>
          </a:p>
        </p:txBody>
      </p:sp>
      <p:sp>
        <p:nvSpPr>
          <p:cNvPr id="693" name="矩形 692">
            <a:extLst>
              <a:ext uri="{FF2B5EF4-FFF2-40B4-BE49-F238E27FC236}">
                <a16:creationId xmlns:a16="http://schemas.microsoft.com/office/drawing/2014/main" id="{776FA6BC-7869-6F44-BF13-730D7031BA3C}"/>
              </a:ext>
            </a:extLst>
          </p:cNvPr>
          <p:cNvSpPr/>
          <p:nvPr/>
        </p:nvSpPr>
        <p:spPr>
          <a:xfrm>
            <a:off x="9229265" y="4977151"/>
            <a:ext cx="164149" cy="16671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800" dirty="0"/>
          </a:p>
        </p:txBody>
      </p:sp>
      <p:sp>
        <p:nvSpPr>
          <p:cNvPr id="694" name="矩形 693">
            <a:extLst>
              <a:ext uri="{FF2B5EF4-FFF2-40B4-BE49-F238E27FC236}">
                <a16:creationId xmlns:a16="http://schemas.microsoft.com/office/drawing/2014/main" id="{BC3CA7B3-035A-334D-BBF5-255FD73F2CD1}"/>
              </a:ext>
            </a:extLst>
          </p:cNvPr>
          <p:cNvSpPr/>
          <p:nvPr/>
        </p:nvSpPr>
        <p:spPr>
          <a:xfrm>
            <a:off x="9453926" y="4977151"/>
            <a:ext cx="164149" cy="166713"/>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kumimoji="1" lang="zh-CN" altLang="en-US" sz="800" dirty="0"/>
          </a:p>
        </p:txBody>
      </p:sp>
      <p:sp>
        <p:nvSpPr>
          <p:cNvPr id="695" name="矩形 694">
            <a:extLst>
              <a:ext uri="{FF2B5EF4-FFF2-40B4-BE49-F238E27FC236}">
                <a16:creationId xmlns:a16="http://schemas.microsoft.com/office/drawing/2014/main" id="{BF2D2842-4B01-454F-B18A-94CD32AD328B}"/>
              </a:ext>
            </a:extLst>
          </p:cNvPr>
          <p:cNvSpPr/>
          <p:nvPr/>
        </p:nvSpPr>
        <p:spPr>
          <a:xfrm>
            <a:off x="9913755" y="4977151"/>
            <a:ext cx="164149" cy="166713"/>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kumimoji="1" lang="zh-CN" altLang="en-US" sz="800" dirty="0"/>
          </a:p>
        </p:txBody>
      </p:sp>
      <p:sp>
        <p:nvSpPr>
          <p:cNvPr id="696" name="矩形 695">
            <a:extLst>
              <a:ext uri="{FF2B5EF4-FFF2-40B4-BE49-F238E27FC236}">
                <a16:creationId xmlns:a16="http://schemas.microsoft.com/office/drawing/2014/main" id="{DD0D6210-3117-BE40-B10C-37EC6F3169D1}"/>
              </a:ext>
            </a:extLst>
          </p:cNvPr>
          <p:cNvSpPr/>
          <p:nvPr/>
        </p:nvSpPr>
        <p:spPr>
          <a:xfrm>
            <a:off x="10147502" y="4977151"/>
            <a:ext cx="164149" cy="166713"/>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kumimoji="1" lang="zh-CN" altLang="en-US" sz="800" dirty="0"/>
          </a:p>
        </p:txBody>
      </p:sp>
      <p:sp>
        <p:nvSpPr>
          <p:cNvPr id="697" name="矩形 696">
            <a:extLst>
              <a:ext uri="{FF2B5EF4-FFF2-40B4-BE49-F238E27FC236}">
                <a16:creationId xmlns:a16="http://schemas.microsoft.com/office/drawing/2014/main" id="{B30A9294-DE3F-D547-BFDC-A73371D9A475}"/>
              </a:ext>
            </a:extLst>
          </p:cNvPr>
          <p:cNvSpPr/>
          <p:nvPr/>
        </p:nvSpPr>
        <p:spPr>
          <a:xfrm>
            <a:off x="10376308" y="4980636"/>
            <a:ext cx="164149" cy="166713"/>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kumimoji="1" lang="zh-CN" altLang="en-US" sz="800" dirty="0"/>
          </a:p>
        </p:txBody>
      </p:sp>
      <p:sp>
        <p:nvSpPr>
          <p:cNvPr id="698" name="矩形 697">
            <a:extLst>
              <a:ext uri="{FF2B5EF4-FFF2-40B4-BE49-F238E27FC236}">
                <a16:creationId xmlns:a16="http://schemas.microsoft.com/office/drawing/2014/main" id="{86324D24-C052-5541-8D40-4B752A2E76FA}"/>
              </a:ext>
            </a:extLst>
          </p:cNvPr>
          <p:cNvSpPr/>
          <p:nvPr/>
        </p:nvSpPr>
        <p:spPr>
          <a:xfrm>
            <a:off x="9686897" y="4980636"/>
            <a:ext cx="164149" cy="166713"/>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kumimoji="1" lang="zh-CN" altLang="en-US" sz="800" dirty="0"/>
          </a:p>
        </p:txBody>
      </p:sp>
      <p:cxnSp>
        <p:nvCxnSpPr>
          <p:cNvPr id="699" name="直线箭头连接符 698">
            <a:extLst>
              <a:ext uri="{FF2B5EF4-FFF2-40B4-BE49-F238E27FC236}">
                <a16:creationId xmlns:a16="http://schemas.microsoft.com/office/drawing/2014/main" id="{7FF88BE7-5315-2F4E-A93A-AC102171F3C1}"/>
              </a:ext>
            </a:extLst>
          </p:cNvPr>
          <p:cNvCxnSpPr>
            <a:cxnSpLocks/>
          </p:cNvCxnSpPr>
          <p:nvPr/>
        </p:nvCxnSpPr>
        <p:spPr>
          <a:xfrm flipV="1">
            <a:off x="10449186" y="5160371"/>
            <a:ext cx="0" cy="13363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700" name="左大括号 699">
            <a:extLst>
              <a:ext uri="{FF2B5EF4-FFF2-40B4-BE49-F238E27FC236}">
                <a16:creationId xmlns:a16="http://schemas.microsoft.com/office/drawing/2014/main" id="{9305048F-87C4-864C-B5F2-7DB04D083A23}"/>
              </a:ext>
            </a:extLst>
          </p:cNvPr>
          <p:cNvSpPr/>
          <p:nvPr/>
        </p:nvSpPr>
        <p:spPr>
          <a:xfrm rot="5400000">
            <a:off x="7427716" y="4531123"/>
            <a:ext cx="144015" cy="583033"/>
          </a:xfrm>
          <a:prstGeom prst="leftBrace">
            <a:avLst/>
          </a:prstGeom>
          <a:ln>
            <a:headEnd type="none" w="med" len="med"/>
            <a:tailEnd type="none" w="med" len="med"/>
          </a:ln>
        </p:spPr>
        <p:style>
          <a:lnRef idx="3">
            <a:schemeClr val="dk1"/>
          </a:lnRef>
          <a:fillRef idx="0">
            <a:schemeClr val="dk1"/>
          </a:fillRef>
          <a:effectRef idx="2">
            <a:schemeClr val="dk1"/>
          </a:effectRef>
          <a:fontRef idx="minor">
            <a:schemeClr val="tx1"/>
          </a:fontRef>
        </p:style>
        <p:txBody>
          <a:bodyPr rtlCol="0" anchor="ctr"/>
          <a:lstStyle/>
          <a:p>
            <a:pPr algn="ctr"/>
            <a:endParaRPr kumimoji="1" lang="zh-CN" altLang="en-US"/>
          </a:p>
        </p:txBody>
      </p:sp>
      <p:sp>
        <p:nvSpPr>
          <p:cNvPr id="701" name="左大括号 700">
            <a:extLst>
              <a:ext uri="{FF2B5EF4-FFF2-40B4-BE49-F238E27FC236}">
                <a16:creationId xmlns:a16="http://schemas.microsoft.com/office/drawing/2014/main" id="{B3000FDF-E36D-C140-AEAC-77A71B9C1318}"/>
              </a:ext>
            </a:extLst>
          </p:cNvPr>
          <p:cNvSpPr/>
          <p:nvPr/>
        </p:nvSpPr>
        <p:spPr>
          <a:xfrm rot="5400000">
            <a:off x="9014333" y="4535211"/>
            <a:ext cx="144015" cy="583033"/>
          </a:xfrm>
          <a:prstGeom prst="leftBrace">
            <a:avLst/>
          </a:prstGeom>
          <a:ln>
            <a:headEnd type="none" w="med" len="med"/>
            <a:tailEnd type="none" w="med" len="med"/>
          </a:ln>
        </p:spPr>
        <p:style>
          <a:lnRef idx="3">
            <a:schemeClr val="dk1"/>
          </a:lnRef>
          <a:fillRef idx="0">
            <a:schemeClr val="dk1"/>
          </a:fillRef>
          <a:effectRef idx="2">
            <a:schemeClr val="dk1"/>
          </a:effectRef>
          <a:fontRef idx="minor">
            <a:schemeClr val="tx1"/>
          </a:fontRef>
        </p:style>
        <p:txBody>
          <a:bodyPr rtlCol="0" anchor="ctr"/>
          <a:lstStyle/>
          <a:p>
            <a:pPr algn="ctr"/>
            <a:endParaRPr kumimoji="1" lang="zh-CN" altLang="en-US"/>
          </a:p>
        </p:txBody>
      </p:sp>
      <p:sp>
        <p:nvSpPr>
          <p:cNvPr id="702" name="左大括号 701">
            <a:extLst>
              <a:ext uri="{FF2B5EF4-FFF2-40B4-BE49-F238E27FC236}">
                <a16:creationId xmlns:a16="http://schemas.microsoft.com/office/drawing/2014/main" id="{78BF64CE-C135-B049-B06F-F0953EC7FE7E}"/>
              </a:ext>
            </a:extLst>
          </p:cNvPr>
          <p:cNvSpPr/>
          <p:nvPr/>
        </p:nvSpPr>
        <p:spPr>
          <a:xfrm rot="5400000">
            <a:off x="8262139" y="4600167"/>
            <a:ext cx="128141" cy="453121"/>
          </a:xfrm>
          <a:prstGeom prst="leftBrace">
            <a:avLst/>
          </a:prstGeom>
          <a:ln>
            <a:headEnd type="none" w="med" len="med"/>
            <a:tailEnd type="none" w="med" len="med"/>
          </a:ln>
        </p:spPr>
        <p:style>
          <a:lnRef idx="3">
            <a:schemeClr val="dk1"/>
          </a:lnRef>
          <a:fillRef idx="0">
            <a:schemeClr val="dk1"/>
          </a:fillRef>
          <a:effectRef idx="2">
            <a:schemeClr val="dk1"/>
          </a:effectRef>
          <a:fontRef idx="minor">
            <a:schemeClr val="tx1"/>
          </a:fontRef>
        </p:style>
        <p:txBody>
          <a:bodyPr rtlCol="0" anchor="ctr"/>
          <a:lstStyle/>
          <a:p>
            <a:pPr algn="ctr"/>
            <a:endParaRPr kumimoji="1" lang="zh-CN" altLang="en-US"/>
          </a:p>
        </p:txBody>
      </p:sp>
      <p:sp>
        <p:nvSpPr>
          <p:cNvPr id="703" name="矩形 702">
            <a:extLst>
              <a:ext uri="{FF2B5EF4-FFF2-40B4-BE49-F238E27FC236}">
                <a16:creationId xmlns:a16="http://schemas.microsoft.com/office/drawing/2014/main" id="{5F205CF6-40B8-D044-A623-80D3BF728CDB}"/>
              </a:ext>
            </a:extLst>
          </p:cNvPr>
          <p:cNvSpPr/>
          <p:nvPr/>
        </p:nvSpPr>
        <p:spPr>
          <a:xfrm>
            <a:off x="11220748" y="4221088"/>
            <a:ext cx="164149" cy="166713"/>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en-US" altLang="zh-CN" sz="800" dirty="0"/>
              <a:t>1</a:t>
            </a:r>
            <a:endParaRPr kumimoji="1" lang="zh-CN" altLang="en-US" sz="800" dirty="0"/>
          </a:p>
        </p:txBody>
      </p:sp>
      <p:sp>
        <p:nvSpPr>
          <p:cNvPr id="704" name="矩形 703">
            <a:extLst>
              <a:ext uri="{FF2B5EF4-FFF2-40B4-BE49-F238E27FC236}">
                <a16:creationId xmlns:a16="http://schemas.microsoft.com/office/drawing/2014/main" id="{7A6008B5-5FDE-DE44-9C2E-ADA02ACD4C6F}"/>
              </a:ext>
            </a:extLst>
          </p:cNvPr>
          <p:cNvSpPr/>
          <p:nvPr/>
        </p:nvSpPr>
        <p:spPr>
          <a:xfrm>
            <a:off x="11221284" y="4437112"/>
            <a:ext cx="164149" cy="166713"/>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en-US" altLang="zh-CN" sz="800" dirty="0"/>
              <a:t>2</a:t>
            </a:r>
            <a:endParaRPr kumimoji="1" lang="zh-CN" altLang="en-US" sz="800" dirty="0"/>
          </a:p>
        </p:txBody>
      </p:sp>
      <p:sp>
        <p:nvSpPr>
          <p:cNvPr id="705" name="矩形 704">
            <a:extLst>
              <a:ext uri="{FF2B5EF4-FFF2-40B4-BE49-F238E27FC236}">
                <a16:creationId xmlns:a16="http://schemas.microsoft.com/office/drawing/2014/main" id="{6C432D5B-F0E1-9F4E-B522-E51439AA3DD7}"/>
              </a:ext>
            </a:extLst>
          </p:cNvPr>
          <p:cNvSpPr/>
          <p:nvPr/>
        </p:nvSpPr>
        <p:spPr>
          <a:xfrm>
            <a:off x="11221284" y="4797152"/>
            <a:ext cx="164149" cy="166713"/>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en-US" altLang="zh-CN" sz="800" dirty="0"/>
              <a:t>L</a:t>
            </a:r>
            <a:endParaRPr kumimoji="1" lang="zh-CN" altLang="en-US" sz="800" dirty="0"/>
          </a:p>
        </p:txBody>
      </p:sp>
      <p:sp>
        <p:nvSpPr>
          <p:cNvPr id="706" name="文本框 705">
            <a:extLst>
              <a:ext uri="{FF2B5EF4-FFF2-40B4-BE49-F238E27FC236}">
                <a16:creationId xmlns:a16="http://schemas.microsoft.com/office/drawing/2014/main" id="{12CDC4F8-10D3-4D4D-B903-804F068FAE44}"/>
              </a:ext>
            </a:extLst>
          </p:cNvPr>
          <p:cNvSpPr txBox="1"/>
          <p:nvPr/>
        </p:nvSpPr>
        <p:spPr>
          <a:xfrm>
            <a:off x="11199276" y="4581128"/>
            <a:ext cx="369332" cy="288032"/>
          </a:xfrm>
          <a:prstGeom prst="rect">
            <a:avLst/>
          </a:prstGeom>
          <a:noFill/>
        </p:spPr>
        <p:txBody>
          <a:bodyPr vert="eaVert" wrap="square" rtlCol="0">
            <a:spAutoFit/>
          </a:bodyPr>
          <a:lstStyle/>
          <a:p>
            <a:r>
              <a:rPr kumimoji="1" lang="en-US" altLang="zh-CN" sz="1200" dirty="0">
                <a:latin typeface="Microsoft YaHei" charset="-122"/>
                <a:ea typeface="Microsoft YaHei" charset="-122"/>
                <a:cs typeface="Microsoft YaHei" charset="-122"/>
              </a:rPr>
              <a:t>…</a:t>
            </a:r>
            <a:endParaRPr kumimoji="1" lang="zh-CN" altLang="en-US" sz="1200" dirty="0">
              <a:latin typeface="Microsoft YaHei" charset="-122"/>
              <a:ea typeface="Microsoft YaHei" charset="-122"/>
              <a:cs typeface="Microsoft YaHei" charset="-122"/>
            </a:endParaRPr>
          </a:p>
        </p:txBody>
      </p:sp>
      <p:sp>
        <p:nvSpPr>
          <p:cNvPr id="707" name="矩形 706">
            <a:extLst>
              <a:ext uri="{FF2B5EF4-FFF2-40B4-BE49-F238E27FC236}">
                <a16:creationId xmlns:a16="http://schemas.microsoft.com/office/drawing/2014/main" id="{0283A4BF-2E56-424F-913C-1665D332FE5D}"/>
              </a:ext>
            </a:extLst>
          </p:cNvPr>
          <p:cNvSpPr/>
          <p:nvPr/>
        </p:nvSpPr>
        <p:spPr>
          <a:xfrm>
            <a:off x="7292267" y="4509120"/>
            <a:ext cx="164149" cy="16671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800" dirty="0"/>
          </a:p>
        </p:txBody>
      </p:sp>
      <p:sp>
        <p:nvSpPr>
          <p:cNvPr id="709" name="矩形 708">
            <a:extLst>
              <a:ext uri="{FF2B5EF4-FFF2-40B4-BE49-F238E27FC236}">
                <a16:creationId xmlns:a16="http://schemas.microsoft.com/office/drawing/2014/main" id="{5F37A4AC-85C1-2242-949F-BFD3C3AE92A6}"/>
              </a:ext>
            </a:extLst>
          </p:cNvPr>
          <p:cNvSpPr/>
          <p:nvPr/>
        </p:nvSpPr>
        <p:spPr>
          <a:xfrm>
            <a:off x="7521809" y="4509120"/>
            <a:ext cx="164149" cy="166713"/>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en-US" altLang="zh-CN" sz="800" dirty="0"/>
              <a:t>3</a:t>
            </a:r>
            <a:endParaRPr kumimoji="1" lang="zh-CN" altLang="en-US" sz="800" dirty="0"/>
          </a:p>
        </p:txBody>
      </p:sp>
      <p:cxnSp>
        <p:nvCxnSpPr>
          <p:cNvPr id="710" name="直线箭头连接符 709">
            <a:extLst>
              <a:ext uri="{FF2B5EF4-FFF2-40B4-BE49-F238E27FC236}">
                <a16:creationId xmlns:a16="http://schemas.microsoft.com/office/drawing/2014/main" id="{307A364F-E05A-8C4F-804D-6CEA60EE04C1}"/>
              </a:ext>
            </a:extLst>
          </p:cNvPr>
          <p:cNvCxnSpPr>
            <a:cxnSpLocks/>
          </p:cNvCxnSpPr>
          <p:nvPr/>
        </p:nvCxnSpPr>
        <p:spPr>
          <a:xfrm flipV="1">
            <a:off x="7470965" y="4365104"/>
            <a:ext cx="0" cy="13363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712" name="矩形 711">
            <a:extLst>
              <a:ext uri="{FF2B5EF4-FFF2-40B4-BE49-F238E27FC236}">
                <a16:creationId xmlns:a16="http://schemas.microsoft.com/office/drawing/2014/main" id="{E0A89FD1-6C38-0C44-8E82-9442D51A7901}"/>
              </a:ext>
            </a:extLst>
          </p:cNvPr>
          <p:cNvSpPr/>
          <p:nvPr/>
        </p:nvSpPr>
        <p:spPr>
          <a:xfrm>
            <a:off x="7380298" y="4221088"/>
            <a:ext cx="193889" cy="117928"/>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zh-CN" sz="800" dirty="0">
                <a:solidFill>
                  <a:schemeClr val="tx1"/>
                </a:solidFill>
              </a:rPr>
              <a:t>1</a:t>
            </a:r>
            <a:endParaRPr kumimoji="1" lang="zh-CN" altLang="en-US" sz="800" dirty="0">
              <a:solidFill>
                <a:schemeClr val="tx1"/>
              </a:solidFill>
            </a:endParaRPr>
          </a:p>
        </p:txBody>
      </p:sp>
      <p:sp>
        <p:nvSpPr>
          <p:cNvPr id="713" name="矩形 712">
            <a:extLst>
              <a:ext uri="{FF2B5EF4-FFF2-40B4-BE49-F238E27FC236}">
                <a16:creationId xmlns:a16="http://schemas.microsoft.com/office/drawing/2014/main" id="{FC8D312E-A788-9C41-A760-0C44F9CD8140}"/>
              </a:ext>
            </a:extLst>
          </p:cNvPr>
          <p:cNvSpPr/>
          <p:nvPr/>
        </p:nvSpPr>
        <p:spPr>
          <a:xfrm>
            <a:off x="8113117" y="4509875"/>
            <a:ext cx="164149" cy="16671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800" dirty="0"/>
          </a:p>
        </p:txBody>
      </p:sp>
      <p:sp>
        <p:nvSpPr>
          <p:cNvPr id="714" name="矩形 713">
            <a:extLst>
              <a:ext uri="{FF2B5EF4-FFF2-40B4-BE49-F238E27FC236}">
                <a16:creationId xmlns:a16="http://schemas.microsoft.com/office/drawing/2014/main" id="{6CFBA618-362F-F84F-93EA-A7CEAC5BC880}"/>
              </a:ext>
            </a:extLst>
          </p:cNvPr>
          <p:cNvSpPr/>
          <p:nvPr/>
        </p:nvSpPr>
        <p:spPr>
          <a:xfrm>
            <a:off x="8342659" y="4509875"/>
            <a:ext cx="164149" cy="166713"/>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en-US" altLang="zh-CN" sz="800" dirty="0"/>
              <a:t>2</a:t>
            </a:r>
            <a:endParaRPr kumimoji="1" lang="zh-CN" altLang="en-US" sz="800" dirty="0"/>
          </a:p>
        </p:txBody>
      </p:sp>
      <p:cxnSp>
        <p:nvCxnSpPr>
          <p:cNvPr id="715" name="直线箭头连接符 714">
            <a:extLst>
              <a:ext uri="{FF2B5EF4-FFF2-40B4-BE49-F238E27FC236}">
                <a16:creationId xmlns:a16="http://schemas.microsoft.com/office/drawing/2014/main" id="{4F9E5FB4-16DC-7748-9E0F-1A5F940C85A2}"/>
              </a:ext>
            </a:extLst>
          </p:cNvPr>
          <p:cNvCxnSpPr>
            <a:cxnSpLocks/>
          </p:cNvCxnSpPr>
          <p:nvPr/>
        </p:nvCxnSpPr>
        <p:spPr>
          <a:xfrm flipV="1">
            <a:off x="8291815" y="4365859"/>
            <a:ext cx="0" cy="13363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716" name="矩形 715">
            <a:extLst>
              <a:ext uri="{FF2B5EF4-FFF2-40B4-BE49-F238E27FC236}">
                <a16:creationId xmlns:a16="http://schemas.microsoft.com/office/drawing/2014/main" id="{F486D342-D8B6-5A41-9DFC-F0DB695F3E0C}"/>
              </a:ext>
            </a:extLst>
          </p:cNvPr>
          <p:cNvSpPr/>
          <p:nvPr/>
        </p:nvSpPr>
        <p:spPr>
          <a:xfrm>
            <a:off x="8201148" y="4221843"/>
            <a:ext cx="193889" cy="117928"/>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zh-CN" sz="800" dirty="0">
                <a:solidFill>
                  <a:schemeClr val="tx1"/>
                </a:solidFill>
              </a:rPr>
              <a:t>1</a:t>
            </a:r>
            <a:endParaRPr kumimoji="1" lang="zh-CN" altLang="en-US" sz="800" dirty="0">
              <a:solidFill>
                <a:schemeClr val="tx1"/>
              </a:solidFill>
            </a:endParaRPr>
          </a:p>
        </p:txBody>
      </p:sp>
      <p:sp>
        <p:nvSpPr>
          <p:cNvPr id="717" name="矩形 716">
            <a:extLst>
              <a:ext uri="{FF2B5EF4-FFF2-40B4-BE49-F238E27FC236}">
                <a16:creationId xmlns:a16="http://schemas.microsoft.com/office/drawing/2014/main" id="{14D5A4C9-AD4F-914F-AF92-C08612E281F8}"/>
              </a:ext>
            </a:extLst>
          </p:cNvPr>
          <p:cNvSpPr/>
          <p:nvPr/>
        </p:nvSpPr>
        <p:spPr>
          <a:xfrm>
            <a:off x="8876249" y="4509875"/>
            <a:ext cx="164149" cy="16671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800" dirty="0"/>
          </a:p>
        </p:txBody>
      </p:sp>
      <p:sp>
        <p:nvSpPr>
          <p:cNvPr id="718" name="矩形 717">
            <a:extLst>
              <a:ext uri="{FF2B5EF4-FFF2-40B4-BE49-F238E27FC236}">
                <a16:creationId xmlns:a16="http://schemas.microsoft.com/office/drawing/2014/main" id="{C331ACF3-374C-C744-8432-E3F4D66FD024}"/>
              </a:ext>
            </a:extLst>
          </p:cNvPr>
          <p:cNvSpPr/>
          <p:nvPr/>
        </p:nvSpPr>
        <p:spPr>
          <a:xfrm>
            <a:off x="9105791" y="4509875"/>
            <a:ext cx="164149" cy="166713"/>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en-US" altLang="zh-CN" sz="800" dirty="0"/>
              <a:t>3</a:t>
            </a:r>
            <a:endParaRPr kumimoji="1" lang="zh-CN" altLang="en-US" sz="800" dirty="0"/>
          </a:p>
        </p:txBody>
      </p:sp>
      <p:cxnSp>
        <p:nvCxnSpPr>
          <p:cNvPr id="719" name="直线箭头连接符 718">
            <a:extLst>
              <a:ext uri="{FF2B5EF4-FFF2-40B4-BE49-F238E27FC236}">
                <a16:creationId xmlns:a16="http://schemas.microsoft.com/office/drawing/2014/main" id="{1634E974-4DC0-B14D-B734-2D236F5BDA0F}"/>
              </a:ext>
            </a:extLst>
          </p:cNvPr>
          <p:cNvCxnSpPr>
            <a:cxnSpLocks/>
          </p:cNvCxnSpPr>
          <p:nvPr/>
        </p:nvCxnSpPr>
        <p:spPr>
          <a:xfrm flipV="1">
            <a:off x="9054947" y="4365859"/>
            <a:ext cx="0" cy="13363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720" name="矩形 719">
            <a:extLst>
              <a:ext uri="{FF2B5EF4-FFF2-40B4-BE49-F238E27FC236}">
                <a16:creationId xmlns:a16="http://schemas.microsoft.com/office/drawing/2014/main" id="{F2E70414-9BC9-7B4C-867E-B6EC52F23ECC}"/>
              </a:ext>
            </a:extLst>
          </p:cNvPr>
          <p:cNvSpPr/>
          <p:nvPr/>
        </p:nvSpPr>
        <p:spPr>
          <a:xfrm>
            <a:off x="8964280" y="4221843"/>
            <a:ext cx="193889" cy="117928"/>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zh-CN" sz="800" dirty="0">
                <a:solidFill>
                  <a:schemeClr val="tx1"/>
                </a:solidFill>
              </a:rPr>
              <a:t>1</a:t>
            </a:r>
            <a:endParaRPr kumimoji="1" lang="zh-CN" altLang="en-US" sz="800" dirty="0">
              <a:solidFill>
                <a:schemeClr val="tx1"/>
              </a:solidFill>
            </a:endParaRPr>
          </a:p>
        </p:txBody>
      </p:sp>
      <p:sp>
        <p:nvSpPr>
          <p:cNvPr id="721" name="左大括号 720">
            <a:extLst>
              <a:ext uri="{FF2B5EF4-FFF2-40B4-BE49-F238E27FC236}">
                <a16:creationId xmlns:a16="http://schemas.microsoft.com/office/drawing/2014/main" id="{B258008D-60AE-424F-9EC9-674841085D0A}"/>
              </a:ext>
            </a:extLst>
          </p:cNvPr>
          <p:cNvSpPr/>
          <p:nvPr/>
        </p:nvSpPr>
        <p:spPr>
          <a:xfrm rot="5400000">
            <a:off x="9916610" y="4535211"/>
            <a:ext cx="144015" cy="583033"/>
          </a:xfrm>
          <a:prstGeom prst="leftBrace">
            <a:avLst/>
          </a:prstGeom>
          <a:ln>
            <a:headEnd type="none" w="med" len="med"/>
            <a:tailEnd type="none" w="med" len="med"/>
          </a:ln>
        </p:spPr>
        <p:style>
          <a:lnRef idx="3">
            <a:schemeClr val="dk1"/>
          </a:lnRef>
          <a:fillRef idx="0">
            <a:schemeClr val="dk1"/>
          </a:fillRef>
          <a:effectRef idx="2">
            <a:schemeClr val="dk1"/>
          </a:effectRef>
          <a:fontRef idx="minor">
            <a:schemeClr val="tx1"/>
          </a:fontRef>
        </p:style>
        <p:txBody>
          <a:bodyPr rtlCol="0" anchor="ctr"/>
          <a:lstStyle/>
          <a:p>
            <a:pPr algn="ctr"/>
            <a:endParaRPr kumimoji="1" lang="zh-CN" altLang="en-US"/>
          </a:p>
        </p:txBody>
      </p:sp>
      <p:sp>
        <p:nvSpPr>
          <p:cNvPr id="722" name="矩形 721">
            <a:extLst>
              <a:ext uri="{FF2B5EF4-FFF2-40B4-BE49-F238E27FC236}">
                <a16:creationId xmlns:a16="http://schemas.microsoft.com/office/drawing/2014/main" id="{A1CDDE8B-B737-CC44-A408-9779A56D7F68}"/>
              </a:ext>
            </a:extLst>
          </p:cNvPr>
          <p:cNvSpPr/>
          <p:nvPr/>
        </p:nvSpPr>
        <p:spPr>
          <a:xfrm>
            <a:off x="9778526" y="4509875"/>
            <a:ext cx="164149" cy="16671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800" dirty="0"/>
          </a:p>
        </p:txBody>
      </p:sp>
      <p:sp>
        <p:nvSpPr>
          <p:cNvPr id="723" name="矩形 722">
            <a:extLst>
              <a:ext uri="{FF2B5EF4-FFF2-40B4-BE49-F238E27FC236}">
                <a16:creationId xmlns:a16="http://schemas.microsoft.com/office/drawing/2014/main" id="{76C4F476-ADEB-9645-87A4-9CC727E16864}"/>
              </a:ext>
            </a:extLst>
          </p:cNvPr>
          <p:cNvSpPr/>
          <p:nvPr/>
        </p:nvSpPr>
        <p:spPr>
          <a:xfrm>
            <a:off x="10008068" y="4509875"/>
            <a:ext cx="164149" cy="166713"/>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en-US" altLang="zh-CN" sz="800" dirty="0"/>
              <a:t>3</a:t>
            </a:r>
            <a:endParaRPr kumimoji="1" lang="zh-CN" altLang="en-US" sz="800" dirty="0"/>
          </a:p>
        </p:txBody>
      </p:sp>
      <p:cxnSp>
        <p:nvCxnSpPr>
          <p:cNvPr id="724" name="直线箭头连接符 723">
            <a:extLst>
              <a:ext uri="{FF2B5EF4-FFF2-40B4-BE49-F238E27FC236}">
                <a16:creationId xmlns:a16="http://schemas.microsoft.com/office/drawing/2014/main" id="{8B6BC21A-849F-8240-B948-94018DAAEBF8}"/>
              </a:ext>
            </a:extLst>
          </p:cNvPr>
          <p:cNvCxnSpPr>
            <a:cxnSpLocks/>
          </p:cNvCxnSpPr>
          <p:nvPr/>
        </p:nvCxnSpPr>
        <p:spPr>
          <a:xfrm flipV="1">
            <a:off x="9957224" y="4365859"/>
            <a:ext cx="0" cy="13363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725" name="矩形 724">
            <a:extLst>
              <a:ext uri="{FF2B5EF4-FFF2-40B4-BE49-F238E27FC236}">
                <a16:creationId xmlns:a16="http://schemas.microsoft.com/office/drawing/2014/main" id="{8BE680D5-3313-334D-8C57-2D69AD0704EB}"/>
              </a:ext>
            </a:extLst>
          </p:cNvPr>
          <p:cNvSpPr/>
          <p:nvPr/>
        </p:nvSpPr>
        <p:spPr>
          <a:xfrm>
            <a:off x="9866557" y="4221843"/>
            <a:ext cx="193889" cy="117928"/>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zh-CN" sz="800" dirty="0">
                <a:solidFill>
                  <a:schemeClr val="tx1"/>
                </a:solidFill>
              </a:rPr>
              <a:t>0</a:t>
            </a:r>
            <a:endParaRPr kumimoji="1" lang="zh-CN" altLang="en-US" sz="800" dirty="0">
              <a:solidFill>
                <a:schemeClr val="tx1"/>
              </a:solidFill>
            </a:endParaRPr>
          </a:p>
        </p:txBody>
      </p:sp>
      <p:sp>
        <p:nvSpPr>
          <p:cNvPr id="726" name="文本框 725">
            <a:extLst>
              <a:ext uri="{FF2B5EF4-FFF2-40B4-BE49-F238E27FC236}">
                <a16:creationId xmlns:a16="http://schemas.microsoft.com/office/drawing/2014/main" id="{089B5790-6BFF-F245-9713-8C994643C94D}"/>
              </a:ext>
            </a:extLst>
          </p:cNvPr>
          <p:cNvSpPr txBox="1"/>
          <p:nvPr/>
        </p:nvSpPr>
        <p:spPr>
          <a:xfrm>
            <a:off x="11464511" y="4149080"/>
            <a:ext cx="338554" cy="936104"/>
          </a:xfrm>
          <a:prstGeom prst="rect">
            <a:avLst/>
          </a:prstGeom>
          <a:noFill/>
        </p:spPr>
        <p:txBody>
          <a:bodyPr vert="eaVert" wrap="square" rtlCol="0">
            <a:spAutoFit/>
          </a:bodyPr>
          <a:lstStyle/>
          <a:p>
            <a:r>
              <a:rPr kumimoji="1" lang="zh-CN" altLang="en-US" sz="1000" dirty="0">
                <a:solidFill>
                  <a:schemeClr val="tx1">
                    <a:lumMod val="75000"/>
                    <a:lumOff val="25000"/>
                  </a:schemeClr>
                </a:solidFill>
                <a:latin typeface="+mj-ea"/>
                <a:ea typeface="+mj-ea"/>
                <a:cs typeface="Microsoft YaHei" charset="-122"/>
              </a:rPr>
              <a:t>片段长度向量</a:t>
            </a:r>
          </a:p>
        </p:txBody>
      </p:sp>
    </p:spTree>
    <p:extLst>
      <p:ext uri="{BB962C8B-B14F-4D97-AF65-F5344CB8AC3E}">
        <p14:creationId xmlns:p14="http://schemas.microsoft.com/office/powerpoint/2010/main" val="20310456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51A5AC-5B0A-684B-8E21-AF603215FE63}"/>
              </a:ext>
            </a:extLst>
          </p:cNvPr>
          <p:cNvSpPr>
            <a:spLocks noGrp="1"/>
          </p:cNvSpPr>
          <p:nvPr>
            <p:ph type="title"/>
          </p:nvPr>
        </p:nvSpPr>
        <p:spPr/>
        <p:txBody>
          <a:bodyPr/>
          <a:lstStyle/>
          <a:p>
            <a:r>
              <a:rPr kumimoji="1" lang="zh-CN" altLang="en-US" dirty="0"/>
              <a:t>常见问题</a:t>
            </a:r>
            <a:r>
              <a:rPr kumimoji="1" lang="en-US" altLang="zh-CN" dirty="0"/>
              <a:t>&amp;</a:t>
            </a:r>
            <a:r>
              <a:rPr kumimoji="1" lang="zh-CN" altLang="en-US" dirty="0"/>
              <a:t>解决方案</a:t>
            </a:r>
          </a:p>
        </p:txBody>
      </p:sp>
      <p:sp>
        <p:nvSpPr>
          <p:cNvPr id="4" name="文本框 3">
            <a:extLst>
              <a:ext uri="{FF2B5EF4-FFF2-40B4-BE49-F238E27FC236}">
                <a16:creationId xmlns:a16="http://schemas.microsoft.com/office/drawing/2014/main" id="{57005B29-8041-3E41-AB1D-6380B7AFD61E}"/>
              </a:ext>
            </a:extLst>
          </p:cNvPr>
          <p:cNvSpPr txBox="1"/>
          <p:nvPr/>
        </p:nvSpPr>
        <p:spPr>
          <a:xfrm>
            <a:off x="407368" y="980728"/>
            <a:ext cx="3384376" cy="400110"/>
          </a:xfrm>
          <a:prstGeom prst="rect">
            <a:avLst/>
          </a:prstGeom>
          <a:noFill/>
        </p:spPr>
        <p:txBody>
          <a:bodyPr wrap="square" rtlCol="0">
            <a:spAutoFit/>
          </a:bodyPr>
          <a:lstStyle/>
          <a:p>
            <a:pPr marL="171450" indent="-171450">
              <a:buFont typeface="Wingdings" pitchFamily="2" charset="2"/>
              <a:buChar char="Ø"/>
            </a:pPr>
            <a:r>
              <a:rPr kumimoji="1" lang="zh-CN" altLang="en-US" sz="2000" dirty="0">
                <a:solidFill>
                  <a:schemeClr val="tx1">
                    <a:lumMod val="75000"/>
                    <a:lumOff val="25000"/>
                  </a:schemeClr>
                </a:solidFill>
                <a:latin typeface="+mj-ea"/>
                <a:ea typeface="+mj-ea"/>
                <a:cs typeface="Microsoft YaHei" charset="-122"/>
              </a:rPr>
              <a:t>类别不平衡问题</a:t>
            </a:r>
            <a:endParaRPr kumimoji="1" lang="en-US" altLang="zh-CN" sz="2000" dirty="0">
              <a:solidFill>
                <a:schemeClr val="tx1">
                  <a:lumMod val="75000"/>
                  <a:lumOff val="25000"/>
                </a:schemeClr>
              </a:solidFill>
              <a:latin typeface="+mj-ea"/>
              <a:ea typeface="+mj-ea"/>
              <a:cs typeface="Microsoft YaHei" charset="-122"/>
            </a:endParaRPr>
          </a:p>
        </p:txBody>
      </p:sp>
      <p:sp>
        <p:nvSpPr>
          <p:cNvPr id="5" name="文本框 4">
            <a:extLst>
              <a:ext uri="{FF2B5EF4-FFF2-40B4-BE49-F238E27FC236}">
                <a16:creationId xmlns:a16="http://schemas.microsoft.com/office/drawing/2014/main" id="{D099CC97-73F3-E847-B37E-D0AF3573E67C}"/>
              </a:ext>
            </a:extLst>
          </p:cNvPr>
          <p:cNvSpPr txBox="1"/>
          <p:nvPr/>
        </p:nvSpPr>
        <p:spPr>
          <a:xfrm>
            <a:off x="422648" y="3123838"/>
            <a:ext cx="3384376" cy="400110"/>
          </a:xfrm>
          <a:prstGeom prst="rect">
            <a:avLst/>
          </a:prstGeom>
          <a:noFill/>
        </p:spPr>
        <p:txBody>
          <a:bodyPr wrap="square" rtlCol="0">
            <a:spAutoFit/>
          </a:bodyPr>
          <a:lstStyle/>
          <a:p>
            <a:pPr marL="171450" indent="-171450">
              <a:buFont typeface="Wingdings" pitchFamily="2" charset="2"/>
              <a:buChar char="Ø"/>
            </a:pPr>
            <a:r>
              <a:rPr kumimoji="1" lang="zh-CN" altLang="en-US" sz="2000" dirty="0">
                <a:solidFill>
                  <a:schemeClr val="tx1">
                    <a:lumMod val="75000"/>
                    <a:lumOff val="25000"/>
                  </a:schemeClr>
                </a:solidFill>
                <a:latin typeface="+mj-ea"/>
                <a:ea typeface="+mj-ea"/>
                <a:cs typeface="Microsoft YaHei" charset="-122"/>
              </a:rPr>
              <a:t>标注不完全问题</a:t>
            </a:r>
          </a:p>
        </p:txBody>
      </p:sp>
      <p:sp>
        <p:nvSpPr>
          <p:cNvPr id="6" name="矩形 5">
            <a:extLst>
              <a:ext uri="{FF2B5EF4-FFF2-40B4-BE49-F238E27FC236}">
                <a16:creationId xmlns:a16="http://schemas.microsoft.com/office/drawing/2014/main" id="{8C113649-8058-A043-98DB-14D5325DD00B}"/>
              </a:ext>
            </a:extLst>
          </p:cNvPr>
          <p:cNvSpPr/>
          <p:nvPr/>
        </p:nvSpPr>
        <p:spPr>
          <a:xfrm>
            <a:off x="759024" y="3573016"/>
            <a:ext cx="6288360" cy="1323439"/>
          </a:xfrm>
          <a:prstGeom prst="rect">
            <a:avLst/>
          </a:prstGeom>
        </p:spPr>
        <p:txBody>
          <a:bodyPr wrap="square">
            <a:spAutoFit/>
          </a:bodyPr>
          <a:lstStyle/>
          <a:p>
            <a:pPr marL="285750" indent="-285750">
              <a:buFont typeface="Arial" panose="020B0604020202020204" pitchFamily="34" charset="0"/>
              <a:buChar char="•"/>
            </a:pPr>
            <a:r>
              <a:rPr lang="en" altLang="zh-CN" sz="1600" dirty="0">
                <a:solidFill>
                  <a:srgbClr val="121212"/>
                </a:solidFill>
                <a:latin typeface="+mn-ea"/>
                <a:ea typeface="+mn-ea"/>
              </a:rPr>
              <a:t>NER</a:t>
            </a:r>
            <a:r>
              <a:rPr lang="zh-CN" altLang="en-US" sz="1600" dirty="0">
                <a:solidFill>
                  <a:srgbClr val="121212"/>
                </a:solidFill>
                <a:latin typeface="+mn-ea"/>
                <a:ea typeface="+mn-ea"/>
              </a:rPr>
              <a:t>数据漏标问题其实在学术上又叫「</a:t>
            </a:r>
            <a:r>
              <a:rPr lang="zh-CN" altLang="en-US" sz="1600" b="1" dirty="0">
                <a:solidFill>
                  <a:srgbClr val="121212"/>
                </a:solidFill>
                <a:latin typeface="+mn-ea"/>
                <a:ea typeface="+mn-ea"/>
              </a:rPr>
              <a:t>未标注实体问题</a:t>
            </a:r>
            <a:r>
              <a:rPr lang="zh-CN" altLang="en-US" sz="1600" dirty="0">
                <a:solidFill>
                  <a:srgbClr val="121212"/>
                </a:solidFill>
                <a:latin typeface="+mn-ea"/>
                <a:ea typeface="+mn-ea"/>
              </a:rPr>
              <a:t>」或者「</a:t>
            </a:r>
            <a:r>
              <a:rPr lang="zh-CN" altLang="en-US" sz="1600" b="1" dirty="0">
                <a:solidFill>
                  <a:srgbClr val="121212"/>
                </a:solidFill>
                <a:latin typeface="+mn-ea"/>
                <a:ea typeface="+mn-ea"/>
              </a:rPr>
              <a:t>不完全实体标注问题</a:t>
            </a:r>
            <a:r>
              <a:rPr lang="zh-CN" altLang="en-US" sz="1600" dirty="0">
                <a:solidFill>
                  <a:srgbClr val="121212"/>
                </a:solidFill>
                <a:latin typeface="+mn-ea"/>
                <a:ea typeface="+mn-ea"/>
              </a:rPr>
              <a:t>」；</a:t>
            </a:r>
            <a:endParaRPr lang="en-US" altLang="zh-CN" sz="1600" dirty="0">
              <a:solidFill>
                <a:srgbClr val="121212"/>
              </a:solidFill>
              <a:latin typeface="+mn-ea"/>
              <a:ea typeface="+mn-ea"/>
            </a:endParaRPr>
          </a:p>
          <a:p>
            <a:pPr marL="285750" indent="-285750">
              <a:buFont typeface="Arial" panose="020B0604020202020204" pitchFamily="34" charset="0"/>
              <a:buChar char="•"/>
            </a:pPr>
            <a:r>
              <a:rPr lang="zh-CN" altLang="en-US" sz="1600" b="1" dirty="0">
                <a:latin typeface="+mn-ea"/>
                <a:ea typeface="+mn-ea"/>
              </a:rPr>
              <a:t>带噪学习</a:t>
            </a:r>
            <a:r>
              <a:rPr lang="en-US" altLang="zh-CN" sz="1600" b="1" dirty="0">
                <a:latin typeface="+mn-ea"/>
                <a:ea typeface="+mn-ea"/>
              </a:rPr>
              <a:t>(</a:t>
            </a:r>
            <a:r>
              <a:rPr lang="zh-CN" altLang="en-US" sz="1600" b="1" dirty="0">
                <a:latin typeface="+mn-ea"/>
                <a:ea typeface="+mn-ea"/>
              </a:rPr>
              <a:t>降噪学习</a:t>
            </a:r>
            <a:r>
              <a:rPr lang="en-US" altLang="zh-CN" sz="1600" b="1" dirty="0">
                <a:latin typeface="+mn-ea"/>
                <a:ea typeface="+mn-ea"/>
              </a:rPr>
              <a:t>)</a:t>
            </a:r>
            <a:r>
              <a:rPr lang="zh-CN" altLang="en-US" sz="1600" b="1" dirty="0">
                <a:latin typeface="+mn-ea"/>
                <a:ea typeface="+mn-ea"/>
              </a:rPr>
              <a:t>问题</a:t>
            </a:r>
            <a:r>
              <a:rPr lang="zh-CN" altLang="en-US" sz="1600" dirty="0">
                <a:latin typeface="+mn-ea"/>
                <a:ea typeface="+mn-ea"/>
              </a:rPr>
              <a:t>：</a:t>
            </a:r>
            <a:r>
              <a:rPr lang="zh-CN" altLang="en-US" sz="1600" b="1" dirty="0">
                <a:latin typeface="+mn-ea"/>
                <a:ea typeface="+mn-ea"/>
              </a:rPr>
              <a:t>把未标注的实体当作“负样本”就是一种噪声</a:t>
            </a:r>
            <a:r>
              <a:rPr lang="zh-CN" altLang="en-US" sz="1600" dirty="0">
                <a:latin typeface="+mn-ea"/>
                <a:ea typeface="+mn-ea"/>
              </a:rPr>
              <a:t>，因为漏标的实体不应当做标签为</a:t>
            </a:r>
            <a:r>
              <a:rPr lang="en" altLang="zh-CN" sz="1600" dirty="0">
                <a:latin typeface="+mn-ea"/>
                <a:ea typeface="+mn-ea"/>
              </a:rPr>
              <a:t>O</a:t>
            </a:r>
            <a:r>
              <a:rPr lang="zh-CN" altLang="en-US" sz="1600" dirty="0">
                <a:latin typeface="+mn-ea"/>
                <a:ea typeface="+mn-ea"/>
              </a:rPr>
              <a:t>的负样本来看待；</a:t>
            </a:r>
            <a:endParaRPr lang="en-US" altLang="zh-CN" sz="1600" dirty="0">
              <a:latin typeface="+mn-ea"/>
              <a:ea typeface="+mn-ea"/>
            </a:endParaRPr>
          </a:p>
          <a:p>
            <a:pPr marL="285750" indent="-285750">
              <a:buFont typeface="Arial" panose="020B0604020202020204" pitchFamily="34" charset="0"/>
              <a:buChar char="•"/>
            </a:pPr>
            <a:endParaRPr lang="zh-CN" altLang="en-US" sz="1600" dirty="0">
              <a:latin typeface="+mn-ea"/>
              <a:ea typeface="+mn-ea"/>
            </a:endParaRPr>
          </a:p>
        </p:txBody>
      </p:sp>
      <p:sp>
        <p:nvSpPr>
          <p:cNvPr id="8" name="矩形 7">
            <a:extLst>
              <a:ext uri="{FF2B5EF4-FFF2-40B4-BE49-F238E27FC236}">
                <a16:creationId xmlns:a16="http://schemas.microsoft.com/office/drawing/2014/main" id="{549C2E04-AB1A-F445-8473-867D79324A38}"/>
              </a:ext>
            </a:extLst>
          </p:cNvPr>
          <p:cNvSpPr/>
          <p:nvPr/>
        </p:nvSpPr>
        <p:spPr>
          <a:xfrm>
            <a:off x="759024" y="1429906"/>
            <a:ext cx="9225408" cy="584775"/>
          </a:xfrm>
          <a:prstGeom prst="rect">
            <a:avLst/>
          </a:prstGeom>
        </p:spPr>
        <p:txBody>
          <a:bodyPr wrap="square">
            <a:spAutoFit/>
          </a:bodyPr>
          <a:lstStyle/>
          <a:p>
            <a:pPr marL="285750" indent="-285750">
              <a:buFont typeface="Arial" panose="020B0604020202020204" pitchFamily="34" charset="0"/>
              <a:buChar char="•"/>
            </a:pPr>
            <a:r>
              <a:rPr lang="zh-CN" altLang="en" sz="1600" dirty="0">
                <a:solidFill>
                  <a:srgbClr val="121212"/>
                </a:solidFill>
                <a:latin typeface="+mn-ea"/>
                <a:ea typeface="+mn-ea"/>
              </a:rPr>
              <a:t>指针</a:t>
            </a:r>
            <a:r>
              <a:rPr lang="zh-CN" altLang="en-US" sz="1600" dirty="0">
                <a:solidFill>
                  <a:srgbClr val="121212"/>
                </a:solidFill>
                <a:latin typeface="+mn-ea"/>
                <a:ea typeface="+mn-ea"/>
              </a:rPr>
              <a:t>标注、</a:t>
            </a:r>
            <a:r>
              <a:rPr lang="en-US" altLang="zh-CN" sz="1600" dirty="0">
                <a:solidFill>
                  <a:srgbClr val="121212"/>
                </a:solidFill>
                <a:latin typeface="+mn-ea"/>
                <a:ea typeface="+mn-ea"/>
              </a:rPr>
              <a:t>span-level</a:t>
            </a:r>
            <a:r>
              <a:rPr lang="zh-CN" altLang="en-US" sz="1600" dirty="0">
                <a:solidFill>
                  <a:srgbClr val="121212"/>
                </a:solidFill>
                <a:latin typeface="+mn-ea"/>
                <a:ea typeface="+mn-ea"/>
              </a:rPr>
              <a:t>分类都存在负样本远多于正样本的情况；</a:t>
            </a:r>
            <a:endParaRPr lang="en-US" altLang="zh-CN" sz="1600" dirty="0">
              <a:solidFill>
                <a:srgbClr val="121212"/>
              </a:solidFill>
              <a:latin typeface="+mn-ea"/>
              <a:ea typeface="+mn-ea"/>
            </a:endParaRPr>
          </a:p>
          <a:p>
            <a:pPr marL="285750" indent="-285750">
              <a:buFont typeface="Arial" panose="020B0604020202020204" pitchFamily="34" charset="0"/>
              <a:buChar char="•"/>
            </a:pPr>
            <a:r>
              <a:rPr lang="zh-CN" altLang="en-US" sz="1600" dirty="0">
                <a:solidFill>
                  <a:srgbClr val="121212"/>
                </a:solidFill>
                <a:latin typeface="+mn-ea"/>
                <a:ea typeface="+mn-ea"/>
              </a:rPr>
              <a:t>指针标注等价于多标签分类，多标签分类任务中的缓解类别不平衡方案都可以进行尝试；</a:t>
            </a:r>
            <a:endParaRPr lang="zh-CN" altLang="en-US" sz="1600" dirty="0">
              <a:latin typeface="+mn-ea"/>
              <a:ea typeface="+mn-ea"/>
            </a:endParaRPr>
          </a:p>
        </p:txBody>
      </p:sp>
      <p:sp>
        <p:nvSpPr>
          <p:cNvPr id="9" name="矩形 8">
            <a:extLst>
              <a:ext uri="{FF2B5EF4-FFF2-40B4-BE49-F238E27FC236}">
                <a16:creationId xmlns:a16="http://schemas.microsoft.com/office/drawing/2014/main" id="{21CEFE47-3817-9040-A085-34F78A71AB2A}"/>
              </a:ext>
            </a:extLst>
          </p:cNvPr>
          <p:cNvSpPr/>
          <p:nvPr/>
        </p:nvSpPr>
        <p:spPr>
          <a:xfrm>
            <a:off x="983432" y="4836061"/>
            <a:ext cx="7488832" cy="338554"/>
          </a:xfrm>
          <a:prstGeom prst="rect">
            <a:avLst/>
          </a:prstGeom>
        </p:spPr>
        <p:txBody>
          <a:bodyPr wrap="square">
            <a:spAutoFit/>
          </a:bodyPr>
          <a:lstStyle/>
          <a:p>
            <a:r>
              <a:rPr lang="en" altLang="zh-CN" sz="1600" dirty="0">
                <a:solidFill>
                  <a:srgbClr val="121212"/>
                </a:solidFill>
                <a:latin typeface="+mn-lt"/>
              </a:rPr>
              <a:t>Empirical Analysis of Unlabeled Entity Problem in Named Entity Recognition</a:t>
            </a:r>
            <a:endParaRPr lang="zh-CN" altLang="en-US" sz="1600" dirty="0">
              <a:latin typeface="+mn-lt"/>
            </a:endParaRPr>
          </a:p>
        </p:txBody>
      </p:sp>
      <p:sp>
        <p:nvSpPr>
          <p:cNvPr id="10" name="矩形 9">
            <a:extLst>
              <a:ext uri="{FF2B5EF4-FFF2-40B4-BE49-F238E27FC236}">
                <a16:creationId xmlns:a16="http://schemas.microsoft.com/office/drawing/2014/main" id="{C9F1BF7D-6694-944D-B9C1-06ADE4DC0198}"/>
              </a:ext>
            </a:extLst>
          </p:cNvPr>
          <p:cNvSpPr/>
          <p:nvPr/>
        </p:nvSpPr>
        <p:spPr>
          <a:xfrm>
            <a:off x="983432" y="5207700"/>
            <a:ext cx="2031325" cy="338554"/>
          </a:xfrm>
          <a:prstGeom prst="rect">
            <a:avLst/>
          </a:prstGeom>
        </p:spPr>
        <p:txBody>
          <a:bodyPr wrap="none">
            <a:spAutoFit/>
          </a:bodyPr>
          <a:lstStyle/>
          <a:p>
            <a:r>
              <a:rPr lang="en" altLang="zh-CN" sz="1600" dirty="0">
                <a:solidFill>
                  <a:srgbClr val="121212"/>
                </a:solidFill>
                <a:latin typeface="+mn-ea"/>
                <a:ea typeface="+mn-ea"/>
              </a:rPr>
              <a:t>ICLR2021</a:t>
            </a:r>
            <a:r>
              <a:rPr lang="zh-CN" altLang="en-US" sz="1600" dirty="0">
                <a:solidFill>
                  <a:srgbClr val="121212"/>
                </a:solidFill>
                <a:latin typeface="+mn-ea"/>
                <a:ea typeface="+mn-ea"/>
              </a:rPr>
              <a:t>腾讯</a:t>
            </a:r>
            <a:r>
              <a:rPr lang="en" altLang="zh-CN" sz="1600" dirty="0">
                <a:solidFill>
                  <a:srgbClr val="121212"/>
                </a:solidFill>
                <a:latin typeface="+mn-ea"/>
                <a:ea typeface="+mn-ea"/>
              </a:rPr>
              <a:t>AI</a:t>
            </a:r>
            <a:r>
              <a:rPr lang="zh-CN" altLang="en-US" sz="1600" dirty="0">
                <a:solidFill>
                  <a:srgbClr val="121212"/>
                </a:solidFill>
                <a:latin typeface="+mn-ea"/>
                <a:ea typeface="+mn-ea"/>
              </a:rPr>
              <a:t>团队</a:t>
            </a:r>
            <a:endParaRPr lang="zh-CN" altLang="en-US" sz="1600" dirty="0">
              <a:latin typeface="+mn-ea"/>
              <a:ea typeface="+mn-ea"/>
            </a:endParaRPr>
          </a:p>
        </p:txBody>
      </p:sp>
    </p:spTree>
    <p:extLst>
      <p:ext uri="{BB962C8B-B14F-4D97-AF65-F5344CB8AC3E}">
        <p14:creationId xmlns:p14="http://schemas.microsoft.com/office/powerpoint/2010/main" val="29983318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5797C1-B0F4-CF47-BB12-014CCDE4F1B8}"/>
              </a:ext>
            </a:extLst>
          </p:cNvPr>
          <p:cNvSpPr>
            <a:spLocks noGrp="1"/>
          </p:cNvSpPr>
          <p:nvPr>
            <p:ph type="title"/>
          </p:nvPr>
        </p:nvSpPr>
        <p:spPr/>
        <p:txBody>
          <a:bodyPr>
            <a:normAutofit/>
          </a:bodyPr>
          <a:lstStyle/>
          <a:p>
            <a:r>
              <a:rPr lang="en" altLang="zh-CN" sz="2000" dirty="0">
                <a:solidFill>
                  <a:srgbClr val="121212"/>
                </a:solidFill>
              </a:rPr>
              <a:t>Empirical Analysis of Unlabeled Entity Problem in Named Entity Recognition</a:t>
            </a:r>
            <a:endParaRPr kumimoji="1" lang="zh-CN" altLang="en-US" sz="2000" dirty="0"/>
          </a:p>
        </p:txBody>
      </p:sp>
      <p:sp>
        <p:nvSpPr>
          <p:cNvPr id="4" name="矩形 3">
            <a:extLst>
              <a:ext uri="{FF2B5EF4-FFF2-40B4-BE49-F238E27FC236}">
                <a16:creationId xmlns:a16="http://schemas.microsoft.com/office/drawing/2014/main" id="{08B7236A-4A3B-8448-9AD8-5D8BC1C30BFE}"/>
              </a:ext>
            </a:extLst>
          </p:cNvPr>
          <p:cNvSpPr/>
          <p:nvPr/>
        </p:nvSpPr>
        <p:spPr>
          <a:xfrm>
            <a:off x="335360" y="980728"/>
            <a:ext cx="6288360" cy="830997"/>
          </a:xfrm>
          <a:prstGeom prst="rect">
            <a:avLst/>
          </a:prstGeom>
        </p:spPr>
        <p:txBody>
          <a:bodyPr wrap="square">
            <a:spAutoFit/>
          </a:bodyPr>
          <a:lstStyle/>
          <a:p>
            <a:pPr marL="285750" indent="-285750">
              <a:buFont typeface="Wingdings" pitchFamily="2" charset="2"/>
              <a:buChar char="Ø"/>
            </a:pPr>
            <a:r>
              <a:rPr lang="zh-CN" altLang="en-US" sz="1600" dirty="0">
                <a:solidFill>
                  <a:srgbClr val="121212"/>
                </a:solidFill>
                <a:latin typeface="+mn-ea"/>
                <a:ea typeface="+mn-ea"/>
              </a:rPr>
              <a:t>未标注实体导致效果下降有两个原因：</a:t>
            </a:r>
            <a:endParaRPr lang="en-US" altLang="zh-CN" sz="1600" dirty="0">
              <a:solidFill>
                <a:srgbClr val="121212"/>
              </a:solidFill>
              <a:latin typeface="+mn-ea"/>
              <a:ea typeface="+mn-ea"/>
            </a:endParaRPr>
          </a:p>
          <a:p>
            <a:pPr marL="742950" lvl="1" indent="-285750">
              <a:buFont typeface="Wingdings" pitchFamily="2" charset="2"/>
              <a:buChar char="Ø"/>
            </a:pPr>
            <a:r>
              <a:rPr lang="zh-CN" altLang="en-US" sz="1600" dirty="0">
                <a:latin typeface="+mn-ea"/>
                <a:ea typeface="+mn-ea"/>
              </a:rPr>
              <a:t>实体标注量减少；</a:t>
            </a:r>
            <a:endParaRPr lang="en-US" altLang="zh-CN" sz="1600" dirty="0">
              <a:latin typeface="+mn-ea"/>
              <a:ea typeface="+mn-ea"/>
            </a:endParaRPr>
          </a:p>
          <a:p>
            <a:pPr marL="742950" lvl="1" indent="-285750">
              <a:buFont typeface="Wingdings" pitchFamily="2" charset="2"/>
              <a:buChar char="Ø"/>
            </a:pPr>
            <a:r>
              <a:rPr lang="zh-CN" altLang="en-US" sz="1600" dirty="0">
                <a:latin typeface="+mn-ea"/>
                <a:ea typeface="+mn-ea"/>
              </a:rPr>
              <a:t>把未标注的正样本实体作为负样本进行训练；</a:t>
            </a:r>
          </a:p>
        </p:txBody>
      </p:sp>
      <p:sp>
        <p:nvSpPr>
          <p:cNvPr id="6" name="矩形 5">
            <a:extLst>
              <a:ext uri="{FF2B5EF4-FFF2-40B4-BE49-F238E27FC236}">
                <a16:creationId xmlns:a16="http://schemas.microsoft.com/office/drawing/2014/main" id="{5C6B67EE-1244-AB41-B2A2-357A7E47717B}"/>
              </a:ext>
            </a:extLst>
          </p:cNvPr>
          <p:cNvSpPr/>
          <p:nvPr/>
        </p:nvSpPr>
        <p:spPr>
          <a:xfrm>
            <a:off x="335360" y="2276872"/>
            <a:ext cx="6288360" cy="338554"/>
          </a:xfrm>
          <a:prstGeom prst="rect">
            <a:avLst/>
          </a:prstGeom>
        </p:spPr>
        <p:txBody>
          <a:bodyPr wrap="square">
            <a:spAutoFit/>
          </a:bodyPr>
          <a:lstStyle/>
          <a:p>
            <a:pPr marL="285750" indent="-285750">
              <a:buFont typeface="Wingdings" pitchFamily="2" charset="2"/>
              <a:buChar char="Ø"/>
            </a:pPr>
            <a:r>
              <a:rPr lang="zh-CN" altLang="en-US" sz="1600" dirty="0">
                <a:solidFill>
                  <a:srgbClr val="121212"/>
                </a:solidFill>
                <a:latin typeface="+mn-ea"/>
                <a:ea typeface="+mn-ea"/>
              </a:rPr>
              <a:t>未标注实体对效果影响</a:t>
            </a:r>
            <a:endParaRPr lang="zh-CN" altLang="en-US" sz="1600" dirty="0">
              <a:latin typeface="+mn-ea"/>
              <a:ea typeface="+mn-ea"/>
            </a:endParaRPr>
          </a:p>
        </p:txBody>
      </p:sp>
      <p:pic>
        <p:nvPicPr>
          <p:cNvPr id="7" name="图片 6">
            <a:extLst>
              <a:ext uri="{FF2B5EF4-FFF2-40B4-BE49-F238E27FC236}">
                <a16:creationId xmlns:a16="http://schemas.microsoft.com/office/drawing/2014/main" id="{C4D230EE-1985-8C46-9142-3E8268F2A262}"/>
              </a:ext>
            </a:extLst>
          </p:cNvPr>
          <p:cNvPicPr>
            <a:picLocks noChangeAspect="1"/>
          </p:cNvPicPr>
          <p:nvPr/>
        </p:nvPicPr>
        <p:blipFill>
          <a:blip r:embed="rId2"/>
          <a:stretch>
            <a:fillRect/>
          </a:stretch>
        </p:blipFill>
        <p:spPr>
          <a:xfrm>
            <a:off x="5807968" y="997766"/>
            <a:ext cx="5688632" cy="1627917"/>
          </a:xfrm>
          <a:prstGeom prst="rect">
            <a:avLst/>
          </a:prstGeom>
        </p:spPr>
      </p:pic>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B658FBA9-FAA0-C047-B639-0E8BAEC2B7A0}"/>
                  </a:ext>
                </a:extLst>
              </p:cNvPr>
              <p:cNvSpPr txBox="1"/>
              <p:nvPr/>
            </p:nvSpPr>
            <p:spPr>
              <a:xfrm>
                <a:off x="767408" y="2708920"/>
                <a:ext cx="4752528" cy="3232295"/>
              </a:xfrm>
              <a:prstGeom prst="rect">
                <a:avLst/>
              </a:prstGeom>
              <a:noFill/>
            </p:spPr>
            <p:txBody>
              <a:bodyPr wrap="square" rtlCol="0">
                <a:spAutoFit/>
              </a:bodyPr>
              <a:lstStyle/>
              <a:p>
                <a:pPr marL="171450" indent="-171450">
                  <a:buFont typeface="Arial" panose="020B0604020202020204" pitchFamily="34" charset="0"/>
                  <a:buChar char="•"/>
                </a:pPr>
                <a:r>
                  <a:rPr kumimoji="1" lang="zh-CN" altLang="en-US" sz="1600" dirty="0">
                    <a:solidFill>
                      <a:schemeClr val="tx1">
                        <a:lumMod val="75000"/>
                        <a:lumOff val="25000"/>
                      </a:schemeClr>
                    </a:solidFill>
                    <a:latin typeface="+mn-ea"/>
                    <a:ea typeface="+mn-ea"/>
                    <a:cs typeface="Microsoft YaHei" charset="-122"/>
                  </a:rPr>
                  <a:t>数据集：人工标注的高质量实体识别数据集；</a:t>
                </a:r>
                <a:endParaRPr kumimoji="1" lang="en-US" altLang="zh-CN" sz="1600" dirty="0">
                  <a:solidFill>
                    <a:schemeClr val="tx1">
                      <a:lumMod val="75000"/>
                      <a:lumOff val="25000"/>
                    </a:schemeClr>
                  </a:solidFill>
                  <a:latin typeface="+mn-ea"/>
                  <a:ea typeface="+mn-ea"/>
                  <a:cs typeface="Microsoft YaHei" charset="-122"/>
                </a:endParaRPr>
              </a:p>
              <a:p>
                <a:pPr marL="171450" indent="-171450">
                  <a:buFont typeface="Arial" panose="020B0604020202020204" pitchFamily="34" charset="0"/>
                  <a:buChar char="•"/>
                </a:pPr>
                <a:r>
                  <a:rPr kumimoji="1" lang="zh-CN" altLang="en-US" sz="1600" dirty="0">
                    <a:solidFill>
                      <a:schemeClr val="tx1">
                        <a:lumMod val="75000"/>
                        <a:lumOff val="25000"/>
                      </a:schemeClr>
                    </a:solidFill>
                    <a:latin typeface="+mn-ea"/>
                    <a:ea typeface="+mn-ea"/>
                    <a:cs typeface="Microsoft YaHei" charset="-122"/>
                  </a:rPr>
                  <a:t>按照</a:t>
                </a:r>
                <a:r>
                  <a:rPr kumimoji="1" lang="en-US" altLang="zh-CN" sz="1600" dirty="0">
                    <a:solidFill>
                      <a:schemeClr val="tx1">
                        <a:lumMod val="75000"/>
                        <a:lumOff val="25000"/>
                      </a:schemeClr>
                    </a:solidFill>
                    <a:latin typeface="+mn-ea"/>
                    <a:ea typeface="+mn-ea"/>
                    <a:cs typeface="Microsoft YaHei" charset="-122"/>
                  </a:rPr>
                  <a:t>p</a:t>
                </a:r>
                <a:r>
                  <a:rPr kumimoji="1" lang="zh-CN" altLang="en-US" sz="1600" dirty="0">
                    <a:solidFill>
                      <a:schemeClr val="tx1">
                        <a:lumMod val="75000"/>
                        <a:lumOff val="25000"/>
                      </a:schemeClr>
                    </a:solidFill>
                    <a:latin typeface="+mn-ea"/>
                    <a:ea typeface="+mn-ea"/>
                    <a:cs typeface="Microsoft YaHei" charset="-122"/>
                  </a:rPr>
                  <a:t>概率对实体进行</a:t>
                </a:r>
                <a:r>
                  <a:rPr kumimoji="1" lang="en-US" altLang="zh-CN" sz="1600" dirty="0">
                    <a:solidFill>
                      <a:schemeClr val="tx1">
                        <a:lumMod val="75000"/>
                        <a:lumOff val="25000"/>
                      </a:schemeClr>
                    </a:solidFill>
                    <a:latin typeface="+mn-ea"/>
                    <a:ea typeface="+mn-ea"/>
                    <a:cs typeface="Microsoft YaHei" charset="-122"/>
                  </a:rPr>
                  <a:t>mask,</a:t>
                </a:r>
                <a:r>
                  <a:rPr kumimoji="1" lang="zh-CN" altLang="en-US" sz="1600" dirty="0">
                    <a:solidFill>
                      <a:schemeClr val="tx1">
                        <a:lumMod val="75000"/>
                        <a:lumOff val="25000"/>
                      </a:schemeClr>
                    </a:solidFill>
                    <a:latin typeface="+mn-ea"/>
                    <a:ea typeface="+mn-ea"/>
                    <a:cs typeface="Microsoft YaHei" charset="-122"/>
                  </a:rPr>
                  <a:t>来构造噪声样本</a:t>
                </a:r>
                <a:r>
                  <a:rPr kumimoji="1" lang="en-US" altLang="zh-CN" sz="1600" dirty="0">
                    <a:solidFill>
                      <a:schemeClr val="tx1">
                        <a:lumMod val="75000"/>
                        <a:lumOff val="25000"/>
                      </a:schemeClr>
                    </a:solidFill>
                    <a:latin typeface="+mn-ea"/>
                    <a:ea typeface="+mn-ea"/>
                    <a:cs typeface="Microsoft YaHei" charset="-122"/>
                  </a:rPr>
                  <a:t>;</a:t>
                </a:r>
              </a:p>
              <a:p>
                <a:pPr marL="171450" indent="-171450">
                  <a:buFont typeface="Arial" panose="020B0604020202020204" pitchFamily="34" charset="0"/>
                  <a:buChar char="•"/>
                </a:pPr>
                <a:r>
                  <a:rPr kumimoji="1" lang="zh-CN" altLang="en-US" sz="1600" dirty="0">
                    <a:solidFill>
                      <a:schemeClr val="tx1">
                        <a:lumMod val="75000"/>
                        <a:lumOff val="25000"/>
                      </a:schemeClr>
                    </a:solidFill>
                    <a:latin typeface="+mn-ea"/>
                    <a:ea typeface="+mn-ea"/>
                    <a:cs typeface="Microsoft YaHei" charset="-122"/>
                  </a:rPr>
                  <a:t>调节</a:t>
                </a:r>
                <a:r>
                  <a:rPr kumimoji="1" lang="en-US" altLang="zh-CN" sz="1600" dirty="0">
                    <a:solidFill>
                      <a:schemeClr val="tx1">
                        <a:lumMod val="75000"/>
                        <a:lumOff val="25000"/>
                      </a:schemeClr>
                    </a:solidFill>
                    <a:latin typeface="+mn-ea"/>
                    <a:ea typeface="+mn-ea"/>
                    <a:cs typeface="Microsoft YaHei" charset="-122"/>
                  </a:rPr>
                  <a:t>loss</a:t>
                </a:r>
                <a:r>
                  <a:rPr kumimoji="1" lang="zh-CN" altLang="en-US" sz="1600" dirty="0">
                    <a:solidFill>
                      <a:schemeClr val="tx1">
                        <a:lumMod val="75000"/>
                        <a:lumOff val="25000"/>
                      </a:schemeClr>
                    </a:solidFill>
                    <a:latin typeface="+mn-ea"/>
                    <a:ea typeface="+mn-ea"/>
                    <a:cs typeface="Microsoft YaHei" charset="-122"/>
                  </a:rPr>
                  <a:t>：</a:t>
                </a:r>
                <a:r>
                  <a:rPr kumimoji="1" lang="en-US" altLang="zh-CN" sz="1600" dirty="0">
                    <a:solidFill>
                      <a:schemeClr val="tx1">
                        <a:lumMod val="75000"/>
                        <a:lumOff val="25000"/>
                      </a:schemeClr>
                    </a:solidFill>
                    <a:latin typeface="+mn-ea"/>
                    <a:ea typeface="+mn-ea"/>
                    <a:cs typeface="Microsoft YaHei" charset="-122"/>
                  </a:rPr>
                  <a:t>loss</a:t>
                </a:r>
                <a:r>
                  <a:rPr kumimoji="1" lang="zh-CN" altLang="en-US" sz="1600" dirty="0">
                    <a:solidFill>
                      <a:schemeClr val="tx1">
                        <a:lumMod val="75000"/>
                        <a:lumOff val="25000"/>
                      </a:schemeClr>
                    </a:solidFill>
                    <a:latin typeface="+mn-ea"/>
                    <a:ea typeface="+mn-ea"/>
                    <a:cs typeface="Microsoft YaHei" charset="-122"/>
                  </a:rPr>
                  <a:t>计算时去掉被</a:t>
                </a:r>
                <a:r>
                  <a:rPr kumimoji="1" lang="en-US" altLang="zh-CN" sz="1600" dirty="0">
                    <a:solidFill>
                      <a:schemeClr val="tx1">
                        <a:lumMod val="75000"/>
                        <a:lumOff val="25000"/>
                      </a:schemeClr>
                    </a:solidFill>
                    <a:latin typeface="+mn-ea"/>
                    <a:ea typeface="+mn-ea"/>
                    <a:cs typeface="Microsoft YaHei" charset="-122"/>
                  </a:rPr>
                  <a:t>mask</a:t>
                </a:r>
                <a:r>
                  <a:rPr kumimoji="1" lang="zh-CN" altLang="en-US" sz="1600" dirty="0">
                    <a:solidFill>
                      <a:schemeClr val="tx1">
                        <a:lumMod val="75000"/>
                        <a:lumOff val="25000"/>
                      </a:schemeClr>
                    </a:solidFill>
                    <a:latin typeface="+mn-ea"/>
                    <a:ea typeface="+mn-ea"/>
                    <a:cs typeface="Microsoft YaHei" charset="-122"/>
                  </a:rPr>
                  <a:t>的实体词；</a:t>
                </a:r>
                <a:endParaRPr kumimoji="1" lang="en-US" altLang="zh-CN" sz="1600" dirty="0">
                  <a:solidFill>
                    <a:schemeClr val="tx1">
                      <a:lumMod val="75000"/>
                      <a:lumOff val="25000"/>
                    </a:schemeClr>
                  </a:solidFill>
                  <a:latin typeface="+mn-ea"/>
                  <a:ea typeface="+mn-ea"/>
                  <a:cs typeface="Microsoft YaHei" charset="-122"/>
                </a:endParaRPr>
              </a:p>
              <a:p>
                <a:pPr marL="171450" indent="-171450">
                  <a:buFont typeface="Arial" panose="020B0604020202020204" pitchFamily="34" charset="0"/>
                  <a:buChar char="•"/>
                </a:pPr>
                <a:r>
                  <a:rPr kumimoji="1" lang="zh-CN" altLang="en-US" sz="1600" dirty="0">
                    <a:solidFill>
                      <a:schemeClr val="tx1">
                        <a:lumMod val="75000"/>
                        <a:lumOff val="25000"/>
                      </a:schemeClr>
                    </a:solidFill>
                    <a:latin typeface="+mn-ea"/>
                    <a:ea typeface="+mn-ea"/>
                    <a:cs typeface="Microsoft YaHei" charset="-122"/>
                  </a:rPr>
                  <a:t>采用</a:t>
                </a:r>
                <a:r>
                  <a:rPr kumimoji="1" lang="en-US" altLang="zh-CN" sz="1600" dirty="0">
                    <a:solidFill>
                      <a:schemeClr val="tx1">
                        <a:lumMod val="75000"/>
                        <a:lumOff val="25000"/>
                      </a:schemeClr>
                    </a:solidFill>
                    <a:latin typeface="+mn-ea"/>
                    <a:ea typeface="+mn-ea"/>
                    <a:cs typeface="Microsoft YaHei" charset="-122"/>
                  </a:rPr>
                  <a:t>F1</a:t>
                </a:r>
                <a:r>
                  <a:rPr kumimoji="1" lang="zh-CN" altLang="en-US" sz="1600" dirty="0">
                    <a:solidFill>
                      <a:schemeClr val="tx1">
                        <a:lumMod val="75000"/>
                        <a:lumOff val="25000"/>
                      </a:schemeClr>
                    </a:solidFill>
                    <a:latin typeface="+mn-ea"/>
                    <a:ea typeface="+mn-ea"/>
                    <a:cs typeface="Microsoft YaHei" charset="-122"/>
                  </a:rPr>
                  <a:t>作为指标计算，</a:t>
                </a:r>
                <a14:m>
                  <m:oMath xmlns:m="http://schemas.openxmlformats.org/officeDocument/2006/math">
                    <m:sSub>
                      <m:sSubPr>
                        <m:ctrlPr>
                          <a:rPr kumimoji="1" lang="en-US" altLang="zh-CN" sz="1600" i="1" smtClean="0">
                            <a:solidFill>
                              <a:schemeClr val="tx1">
                                <a:lumMod val="75000"/>
                                <a:lumOff val="25000"/>
                              </a:schemeClr>
                            </a:solidFill>
                            <a:latin typeface="Cambria Math" panose="02040503050406030204" pitchFamily="18" charset="0"/>
                            <a:ea typeface="+mn-ea"/>
                          </a:rPr>
                        </m:ctrlPr>
                      </m:sSubPr>
                      <m:e>
                        <m:r>
                          <a:rPr kumimoji="1" lang="en-US" altLang="zh-CN" sz="1600" b="0" i="1" smtClean="0">
                            <a:solidFill>
                              <a:schemeClr val="tx1">
                                <a:lumMod val="75000"/>
                                <a:lumOff val="25000"/>
                              </a:schemeClr>
                            </a:solidFill>
                            <a:latin typeface="Cambria Math" panose="02040503050406030204" pitchFamily="18" charset="0"/>
                            <a:ea typeface="+mn-ea"/>
                          </a:rPr>
                          <m:t>𝑓</m:t>
                        </m:r>
                      </m:e>
                      <m:sub>
                        <m:r>
                          <a:rPr kumimoji="1" lang="en-US" altLang="zh-CN" sz="1600" b="0" i="1" smtClean="0">
                            <a:solidFill>
                              <a:schemeClr val="tx1">
                                <a:lumMod val="75000"/>
                                <a:lumOff val="25000"/>
                              </a:schemeClr>
                            </a:solidFill>
                            <a:latin typeface="Cambria Math" panose="02040503050406030204" pitchFamily="18" charset="0"/>
                            <a:ea typeface="+mn-ea"/>
                          </a:rPr>
                          <m:t>𝑝</m:t>
                        </m:r>
                      </m:sub>
                    </m:sSub>
                  </m:oMath>
                </a14:m>
                <a:r>
                  <a:rPr kumimoji="1" lang="zh-CN" altLang="en-US" sz="1600" dirty="0">
                    <a:solidFill>
                      <a:schemeClr val="tx1">
                        <a:lumMod val="75000"/>
                        <a:lumOff val="25000"/>
                      </a:schemeClr>
                    </a:solidFill>
                    <a:latin typeface="+mn-ea"/>
                    <a:ea typeface="+mn-ea"/>
                    <a:cs typeface="Microsoft YaHei" charset="-122"/>
                  </a:rPr>
                  <a:t>代表在</a:t>
                </a:r>
                <a:r>
                  <a:rPr kumimoji="1" lang="en-US" altLang="zh-CN" sz="1600" dirty="0">
                    <a:solidFill>
                      <a:schemeClr val="tx1">
                        <a:lumMod val="75000"/>
                        <a:lumOff val="25000"/>
                      </a:schemeClr>
                    </a:solidFill>
                    <a:latin typeface="+mn-ea"/>
                    <a:ea typeface="+mn-ea"/>
                    <a:cs typeface="Microsoft YaHei" charset="-122"/>
                  </a:rPr>
                  <a:t>mask</a:t>
                </a:r>
                <a:r>
                  <a:rPr kumimoji="1" lang="zh-CN" altLang="en-US" sz="1600" dirty="0">
                    <a:solidFill>
                      <a:schemeClr val="tx1">
                        <a:lumMod val="75000"/>
                        <a:lumOff val="25000"/>
                      </a:schemeClr>
                    </a:solidFill>
                    <a:latin typeface="+mn-ea"/>
                    <a:ea typeface="+mn-ea"/>
                    <a:cs typeface="Microsoft YaHei" charset="-122"/>
                  </a:rPr>
                  <a:t>概率为</a:t>
                </a:r>
                <a:r>
                  <a:rPr kumimoji="1" lang="en-US" altLang="zh-CN" sz="1600" dirty="0">
                    <a:solidFill>
                      <a:schemeClr val="tx1">
                        <a:lumMod val="75000"/>
                        <a:lumOff val="25000"/>
                      </a:schemeClr>
                    </a:solidFill>
                    <a:latin typeface="+mn-ea"/>
                    <a:ea typeface="+mn-ea"/>
                    <a:cs typeface="Microsoft YaHei" charset="-122"/>
                  </a:rPr>
                  <a:t>p</a:t>
                </a:r>
                <a:r>
                  <a:rPr kumimoji="1" lang="zh-CN" altLang="en-US" sz="1600" dirty="0">
                    <a:solidFill>
                      <a:schemeClr val="tx1">
                        <a:lumMod val="75000"/>
                        <a:lumOff val="25000"/>
                      </a:schemeClr>
                    </a:solidFill>
                    <a:latin typeface="+mn-ea"/>
                    <a:ea typeface="+mn-ea"/>
                    <a:cs typeface="Microsoft YaHei" charset="-122"/>
                  </a:rPr>
                  <a:t>时的指标，</a:t>
                </a:r>
                <a:r>
                  <a:rPr kumimoji="1" lang="en-US" altLang="zh-CN" sz="1600" dirty="0">
                    <a:solidFill>
                      <a:schemeClr val="tx1">
                        <a:lumMod val="75000"/>
                        <a:lumOff val="25000"/>
                      </a:schemeClr>
                    </a:solidFill>
                  </a:rPr>
                  <a:t> </a:t>
                </a:r>
                <a14:m>
                  <m:oMath xmlns:m="http://schemas.openxmlformats.org/officeDocument/2006/math">
                    <m:sSubSup>
                      <m:sSubSupPr>
                        <m:ctrlPr>
                          <a:rPr kumimoji="1" lang="en-US" altLang="zh-CN" sz="1600" i="1" smtClean="0">
                            <a:solidFill>
                              <a:schemeClr val="tx1">
                                <a:lumMod val="75000"/>
                                <a:lumOff val="25000"/>
                              </a:schemeClr>
                            </a:solidFill>
                            <a:latin typeface="Cambria Math" panose="02040503050406030204" pitchFamily="18" charset="0"/>
                          </a:rPr>
                        </m:ctrlPr>
                      </m:sSubSupPr>
                      <m:e>
                        <m:r>
                          <a:rPr kumimoji="1" lang="en-US" altLang="zh-CN" sz="1600" b="0" i="1" smtClean="0">
                            <a:solidFill>
                              <a:schemeClr val="tx1">
                                <a:lumMod val="75000"/>
                                <a:lumOff val="25000"/>
                              </a:schemeClr>
                            </a:solidFill>
                            <a:latin typeface="Cambria Math" panose="02040503050406030204" pitchFamily="18" charset="0"/>
                          </a:rPr>
                          <m:t>𝑓</m:t>
                        </m:r>
                      </m:e>
                      <m:sub>
                        <m:r>
                          <a:rPr kumimoji="1" lang="en-US" altLang="zh-CN" sz="1600" b="0" i="1" smtClean="0">
                            <a:solidFill>
                              <a:schemeClr val="tx1">
                                <a:lumMod val="75000"/>
                                <a:lumOff val="25000"/>
                              </a:schemeClr>
                            </a:solidFill>
                            <a:latin typeface="Cambria Math" panose="02040503050406030204" pitchFamily="18" charset="0"/>
                          </a:rPr>
                          <m:t>𝑝</m:t>
                        </m:r>
                      </m:sub>
                      <m:sup>
                        <m:r>
                          <a:rPr kumimoji="1" lang="en-US" altLang="zh-CN" sz="1600" b="0" i="1" smtClean="0">
                            <a:solidFill>
                              <a:schemeClr val="tx1">
                                <a:lumMod val="75000"/>
                                <a:lumOff val="25000"/>
                              </a:schemeClr>
                            </a:solidFill>
                            <a:latin typeface="Cambria Math" panose="02040503050406030204" pitchFamily="18" charset="0"/>
                          </a:rPr>
                          <m:t>𝑎</m:t>
                        </m:r>
                      </m:sup>
                    </m:sSubSup>
                  </m:oMath>
                </a14:m>
                <a:r>
                  <a:rPr kumimoji="1" lang="zh-CN" altLang="en-US" sz="1600" dirty="0">
                    <a:solidFill>
                      <a:schemeClr val="tx1">
                        <a:lumMod val="75000"/>
                        <a:lumOff val="25000"/>
                      </a:schemeClr>
                    </a:solidFill>
                    <a:latin typeface="+mn-ea"/>
                    <a:ea typeface="+mn-ea"/>
                    <a:cs typeface="Microsoft YaHei" charset="-122"/>
                  </a:rPr>
                  <a:t>代表在</a:t>
                </a:r>
                <a:r>
                  <a:rPr kumimoji="1" lang="en-US" altLang="zh-CN" sz="1600" dirty="0">
                    <a:solidFill>
                      <a:schemeClr val="tx1">
                        <a:lumMod val="75000"/>
                        <a:lumOff val="25000"/>
                      </a:schemeClr>
                    </a:solidFill>
                    <a:latin typeface="+mn-ea"/>
                    <a:ea typeface="+mn-ea"/>
                    <a:cs typeface="Microsoft YaHei" charset="-122"/>
                  </a:rPr>
                  <a:t>mask</a:t>
                </a:r>
                <a:r>
                  <a:rPr kumimoji="1" lang="zh-CN" altLang="en-US" sz="1600" dirty="0">
                    <a:solidFill>
                      <a:schemeClr val="tx1">
                        <a:lumMod val="75000"/>
                        <a:lumOff val="25000"/>
                      </a:schemeClr>
                    </a:solidFill>
                    <a:latin typeface="+mn-ea"/>
                    <a:ea typeface="+mn-ea"/>
                    <a:cs typeface="Microsoft YaHei" charset="-122"/>
                  </a:rPr>
                  <a:t>概率为</a:t>
                </a:r>
                <a:r>
                  <a:rPr kumimoji="1" lang="en-US" altLang="zh-CN" sz="1600" dirty="0">
                    <a:solidFill>
                      <a:schemeClr val="tx1">
                        <a:lumMod val="75000"/>
                        <a:lumOff val="25000"/>
                      </a:schemeClr>
                    </a:solidFill>
                    <a:latin typeface="+mn-ea"/>
                    <a:ea typeface="+mn-ea"/>
                    <a:cs typeface="Microsoft YaHei" charset="-122"/>
                  </a:rPr>
                  <a:t>p</a:t>
                </a:r>
                <a:r>
                  <a:rPr kumimoji="1" lang="zh-CN" altLang="en-US" sz="1600" dirty="0">
                    <a:solidFill>
                      <a:schemeClr val="tx1">
                        <a:lumMod val="75000"/>
                        <a:lumOff val="25000"/>
                      </a:schemeClr>
                    </a:solidFill>
                    <a:latin typeface="+mn-ea"/>
                    <a:ea typeface="+mn-ea"/>
                    <a:cs typeface="Microsoft YaHei" charset="-122"/>
                  </a:rPr>
                  <a:t>且使用调节</a:t>
                </a:r>
                <a:r>
                  <a:rPr kumimoji="1" lang="en-US" altLang="zh-CN" sz="1600" dirty="0">
                    <a:solidFill>
                      <a:schemeClr val="tx1">
                        <a:lumMod val="75000"/>
                        <a:lumOff val="25000"/>
                      </a:schemeClr>
                    </a:solidFill>
                    <a:latin typeface="+mn-ea"/>
                    <a:ea typeface="+mn-ea"/>
                    <a:cs typeface="Microsoft YaHei" charset="-122"/>
                  </a:rPr>
                  <a:t>loss</a:t>
                </a:r>
                <a:r>
                  <a:rPr kumimoji="1" lang="zh-CN" altLang="en-US" sz="1600" dirty="0">
                    <a:solidFill>
                      <a:schemeClr val="tx1">
                        <a:lumMod val="75000"/>
                        <a:lumOff val="25000"/>
                      </a:schemeClr>
                    </a:solidFill>
                    <a:latin typeface="+mn-ea"/>
                    <a:ea typeface="+mn-ea"/>
                    <a:cs typeface="Microsoft YaHei" charset="-122"/>
                  </a:rPr>
                  <a:t>的指标；</a:t>
                </a:r>
                <a:endParaRPr kumimoji="1" lang="en-US" altLang="zh-CN" sz="1600" dirty="0">
                  <a:solidFill>
                    <a:schemeClr val="tx1">
                      <a:lumMod val="75000"/>
                      <a:lumOff val="25000"/>
                    </a:schemeClr>
                  </a:solidFill>
                  <a:latin typeface="+mn-ea"/>
                  <a:ea typeface="+mn-ea"/>
                  <a:cs typeface="Microsoft YaHei" charset="-122"/>
                </a:endParaRPr>
              </a:p>
              <a:p>
                <a:pPr marL="171450" indent="-171450">
                  <a:buFont typeface="Arial" panose="020B0604020202020204" pitchFamily="34" charset="0"/>
                  <a:buChar char="•"/>
                </a:pPr>
                <a:r>
                  <a:rPr kumimoji="1" lang="zh-CN" altLang="en-US" sz="1600" dirty="0">
                    <a:solidFill>
                      <a:schemeClr val="tx1">
                        <a:lumMod val="75000"/>
                        <a:lumOff val="25000"/>
                      </a:schemeClr>
                    </a:solidFill>
                    <a:latin typeface="+mn-ea"/>
                    <a:ea typeface="+mn-ea"/>
                    <a:cs typeface="Microsoft YaHei" charset="-122"/>
                  </a:rPr>
                  <a:t>侵蚀率</a:t>
                </a:r>
                <a14:m>
                  <m:oMath xmlns:m="http://schemas.openxmlformats.org/officeDocument/2006/math">
                    <m:sSub>
                      <m:sSubPr>
                        <m:ctrlPr>
                          <a:rPr kumimoji="1" lang="en-US" altLang="zh-CN" sz="1600" i="1" smtClean="0">
                            <a:solidFill>
                              <a:schemeClr val="tx1">
                                <a:lumMod val="75000"/>
                                <a:lumOff val="25000"/>
                              </a:schemeClr>
                            </a:solidFill>
                            <a:latin typeface="Cambria Math" panose="02040503050406030204" pitchFamily="18" charset="0"/>
                            <a:ea typeface="+mn-ea"/>
                          </a:rPr>
                        </m:ctrlPr>
                      </m:sSubPr>
                      <m:e>
                        <m:r>
                          <a:rPr kumimoji="1" lang="en-US" altLang="zh-CN" sz="1600" b="0" i="1" smtClean="0">
                            <a:solidFill>
                              <a:schemeClr val="tx1">
                                <a:lumMod val="75000"/>
                                <a:lumOff val="25000"/>
                              </a:schemeClr>
                            </a:solidFill>
                            <a:latin typeface="Cambria Math" panose="02040503050406030204" pitchFamily="18" charset="0"/>
                            <a:ea typeface="+mn-ea"/>
                          </a:rPr>
                          <m:t>𝑎</m:t>
                        </m:r>
                      </m:e>
                      <m:sub>
                        <m:r>
                          <a:rPr kumimoji="1" lang="en-US" altLang="zh-CN" sz="1600" b="0" i="1" smtClean="0">
                            <a:solidFill>
                              <a:schemeClr val="tx1">
                                <a:lumMod val="75000"/>
                                <a:lumOff val="25000"/>
                              </a:schemeClr>
                            </a:solidFill>
                            <a:latin typeface="Cambria Math" panose="02040503050406030204" pitchFamily="18" charset="0"/>
                            <a:ea typeface="+mn-ea"/>
                          </a:rPr>
                          <m:t>𝑝</m:t>
                        </m:r>
                      </m:sub>
                    </m:sSub>
                    <m:r>
                      <a:rPr kumimoji="1" lang="en-US" altLang="zh-CN" sz="1600" b="0" i="1" smtClean="0">
                        <a:solidFill>
                          <a:schemeClr val="tx1">
                            <a:lumMod val="75000"/>
                            <a:lumOff val="25000"/>
                          </a:schemeClr>
                        </a:solidFill>
                        <a:latin typeface="Cambria Math" panose="02040503050406030204" pitchFamily="18" charset="0"/>
                        <a:ea typeface="+mn-ea"/>
                      </a:rPr>
                      <m:t>=</m:t>
                    </m:r>
                    <m:f>
                      <m:fPr>
                        <m:ctrlPr>
                          <a:rPr kumimoji="1" lang="en-US" altLang="zh-CN" sz="1600" b="0" i="1" smtClean="0">
                            <a:solidFill>
                              <a:schemeClr val="tx1">
                                <a:lumMod val="75000"/>
                                <a:lumOff val="25000"/>
                              </a:schemeClr>
                            </a:solidFill>
                            <a:latin typeface="Cambria Math" panose="02040503050406030204" pitchFamily="18" charset="0"/>
                            <a:ea typeface="+mn-ea"/>
                          </a:rPr>
                        </m:ctrlPr>
                      </m:fPr>
                      <m:num>
                        <m:sSubSup>
                          <m:sSubSupPr>
                            <m:ctrlPr>
                              <a:rPr kumimoji="1" lang="en-US" altLang="zh-CN" sz="1600" b="0" i="1" smtClean="0">
                                <a:solidFill>
                                  <a:schemeClr val="tx1">
                                    <a:lumMod val="75000"/>
                                    <a:lumOff val="25000"/>
                                  </a:schemeClr>
                                </a:solidFill>
                                <a:latin typeface="Cambria Math" panose="02040503050406030204" pitchFamily="18" charset="0"/>
                                <a:ea typeface="+mn-ea"/>
                              </a:rPr>
                            </m:ctrlPr>
                          </m:sSubSupPr>
                          <m:e>
                            <m:r>
                              <a:rPr kumimoji="1" lang="en-US" altLang="zh-CN" sz="1600" b="0" i="1" smtClean="0">
                                <a:solidFill>
                                  <a:schemeClr val="tx1">
                                    <a:lumMod val="75000"/>
                                    <a:lumOff val="25000"/>
                                  </a:schemeClr>
                                </a:solidFill>
                                <a:latin typeface="Cambria Math" panose="02040503050406030204" pitchFamily="18" charset="0"/>
                                <a:ea typeface="+mn-ea"/>
                              </a:rPr>
                              <m:t>𝑓</m:t>
                            </m:r>
                          </m:e>
                          <m:sub>
                            <m:r>
                              <a:rPr kumimoji="1" lang="en-US" altLang="zh-CN" sz="1600" b="0" i="1" smtClean="0">
                                <a:solidFill>
                                  <a:schemeClr val="tx1">
                                    <a:lumMod val="75000"/>
                                    <a:lumOff val="25000"/>
                                  </a:schemeClr>
                                </a:solidFill>
                                <a:latin typeface="Cambria Math" panose="02040503050406030204" pitchFamily="18" charset="0"/>
                                <a:ea typeface="+mn-ea"/>
                              </a:rPr>
                              <m:t>0</m:t>
                            </m:r>
                          </m:sub>
                          <m:sup>
                            <m:r>
                              <a:rPr kumimoji="1" lang="en-US" altLang="zh-CN" sz="1600" b="0" i="1" smtClean="0">
                                <a:solidFill>
                                  <a:schemeClr val="tx1">
                                    <a:lumMod val="75000"/>
                                    <a:lumOff val="25000"/>
                                  </a:schemeClr>
                                </a:solidFill>
                                <a:latin typeface="Cambria Math" panose="02040503050406030204" pitchFamily="18" charset="0"/>
                                <a:ea typeface="+mn-ea"/>
                              </a:rPr>
                              <m:t>𝑎</m:t>
                            </m:r>
                          </m:sup>
                        </m:sSubSup>
                        <m:r>
                          <a:rPr kumimoji="1" lang="en-US" altLang="zh-CN" sz="1600" b="0" i="1" smtClean="0">
                            <a:solidFill>
                              <a:schemeClr val="tx1">
                                <a:lumMod val="75000"/>
                                <a:lumOff val="25000"/>
                              </a:schemeClr>
                            </a:solidFill>
                            <a:latin typeface="Cambria Math" panose="02040503050406030204" pitchFamily="18" charset="0"/>
                            <a:ea typeface="+mn-ea"/>
                          </a:rPr>
                          <m:t>−</m:t>
                        </m:r>
                        <m:sSubSup>
                          <m:sSubSupPr>
                            <m:ctrlPr>
                              <a:rPr kumimoji="1" lang="en-US" altLang="zh-CN" sz="1600" b="0" i="1" smtClean="0">
                                <a:solidFill>
                                  <a:schemeClr val="tx1">
                                    <a:lumMod val="75000"/>
                                    <a:lumOff val="25000"/>
                                  </a:schemeClr>
                                </a:solidFill>
                                <a:latin typeface="Cambria Math" panose="02040503050406030204" pitchFamily="18" charset="0"/>
                                <a:ea typeface="+mn-ea"/>
                              </a:rPr>
                            </m:ctrlPr>
                          </m:sSubSupPr>
                          <m:e>
                            <m:r>
                              <a:rPr kumimoji="1" lang="en-US" altLang="zh-CN" sz="1600" b="0" i="1" smtClean="0">
                                <a:solidFill>
                                  <a:schemeClr val="tx1">
                                    <a:lumMod val="75000"/>
                                    <a:lumOff val="25000"/>
                                  </a:schemeClr>
                                </a:solidFill>
                                <a:latin typeface="Cambria Math" panose="02040503050406030204" pitchFamily="18" charset="0"/>
                                <a:ea typeface="+mn-ea"/>
                              </a:rPr>
                              <m:t>𝑓</m:t>
                            </m:r>
                          </m:e>
                          <m:sub>
                            <m:r>
                              <a:rPr kumimoji="1" lang="en-US" altLang="zh-CN" sz="1600" b="0" i="1" smtClean="0">
                                <a:solidFill>
                                  <a:schemeClr val="tx1">
                                    <a:lumMod val="75000"/>
                                    <a:lumOff val="25000"/>
                                  </a:schemeClr>
                                </a:solidFill>
                                <a:latin typeface="Cambria Math" panose="02040503050406030204" pitchFamily="18" charset="0"/>
                                <a:ea typeface="+mn-ea"/>
                              </a:rPr>
                              <m:t>𝑝</m:t>
                            </m:r>
                          </m:sub>
                          <m:sup>
                            <m:r>
                              <a:rPr kumimoji="1" lang="en-US" altLang="zh-CN" sz="1600" b="0" i="1" smtClean="0">
                                <a:solidFill>
                                  <a:schemeClr val="tx1">
                                    <a:lumMod val="75000"/>
                                    <a:lumOff val="25000"/>
                                  </a:schemeClr>
                                </a:solidFill>
                                <a:latin typeface="Cambria Math" panose="02040503050406030204" pitchFamily="18" charset="0"/>
                                <a:ea typeface="+mn-ea"/>
                              </a:rPr>
                              <m:t>𝑎</m:t>
                            </m:r>
                          </m:sup>
                        </m:sSubSup>
                      </m:num>
                      <m:den>
                        <m:sSubSup>
                          <m:sSubSupPr>
                            <m:ctrlPr>
                              <a:rPr kumimoji="1" lang="en-US" altLang="zh-CN" sz="1600" b="0" i="1" smtClean="0">
                                <a:solidFill>
                                  <a:schemeClr val="tx1">
                                    <a:lumMod val="75000"/>
                                    <a:lumOff val="25000"/>
                                  </a:schemeClr>
                                </a:solidFill>
                                <a:latin typeface="Cambria Math" panose="02040503050406030204" pitchFamily="18" charset="0"/>
                                <a:ea typeface="+mn-ea"/>
                              </a:rPr>
                            </m:ctrlPr>
                          </m:sSubSupPr>
                          <m:e>
                            <m:r>
                              <a:rPr kumimoji="1" lang="en-US" altLang="zh-CN" sz="1600" b="0" i="1" smtClean="0">
                                <a:solidFill>
                                  <a:schemeClr val="tx1">
                                    <a:lumMod val="75000"/>
                                    <a:lumOff val="25000"/>
                                  </a:schemeClr>
                                </a:solidFill>
                                <a:latin typeface="Cambria Math" panose="02040503050406030204" pitchFamily="18" charset="0"/>
                                <a:ea typeface="+mn-ea"/>
                              </a:rPr>
                              <m:t>𝑓</m:t>
                            </m:r>
                          </m:e>
                          <m:sub>
                            <m:r>
                              <a:rPr kumimoji="1" lang="en-US" altLang="zh-CN" sz="1600" b="0" i="1" smtClean="0">
                                <a:solidFill>
                                  <a:schemeClr val="tx1">
                                    <a:lumMod val="75000"/>
                                    <a:lumOff val="25000"/>
                                  </a:schemeClr>
                                </a:solidFill>
                                <a:latin typeface="Cambria Math" panose="02040503050406030204" pitchFamily="18" charset="0"/>
                                <a:ea typeface="+mn-ea"/>
                              </a:rPr>
                              <m:t>0</m:t>
                            </m:r>
                          </m:sub>
                          <m:sup>
                            <m:r>
                              <a:rPr kumimoji="1" lang="en-US" altLang="zh-CN" sz="1600" b="0" i="1" smtClean="0">
                                <a:solidFill>
                                  <a:schemeClr val="tx1">
                                    <a:lumMod val="75000"/>
                                    <a:lumOff val="25000"/>
                                  </a:schemeClr>
                                </a:solidFill>
                                <a:latin typeface="Cambria Math" panose="02040503050406030204" pitchFamily="18" charset="0"/>
                                <a:ea typeface="+mn-ea"/>
                              </a:rPr>
                              <m:t>𝑎</m:t>
                            </m:r>
                          </m:sup>
                        </m:sSubSup>
                      </m:den>
                    </m:f>
                  </m:oMath>
                </a14:m>
                <a:r>
                  <a:rPr kumimoji="1" lang="zh-CN" altLang="en-US" sz="1600" dirty="0">
                    <a:solidFill>
                      <a:schemeClr val="tx1">
                        <a:lumMod val="75000"/>
                        <a:lumOff val="25000"/>
                      </a:schemeClr>
                    </a:solidFill>
                    <a:latin typeface="+mn-ea"/>
                    <a:ea typeface="+mn-ea"/>
                    <a:cs typeface="Microsoft YaHei" charset="-122"/>
                  </a:rPr>
                  <a:t>，代表实体标注量减少对效果的影响程度；</a:t>
                </a:r>
                <a:endParaRPr kumimoji="1" lang="en-US" altLang="zh-CN" sz="1600" dirty="0">
                  <a:solidFill>
                    <a:schemeClr val="tx1">
                      <a:lumMod val="75000"/>
                      <a:lumOff val="25000"/>
                    </a:schemeClr>
                  </a:solidFill>
                  <a:latin typeface="+mn-ea"/>
                  <a:ea typeface="+mn-ea"/>
                  <a:cs typeface="Microsoft YaHei" charset="-122"/>
                </a:endParaRPr>
              </a:p>
              <a:p>
                <a:pPr marL="171450" indent="-171450">
                  <a:buFont typeface="Arial" panose="020B0604020202020204" pitchFamily="34" charset="0"/>
                  <a:buChar char="•"/>
                </a:pPr>
                <a:r>
                  <a:rPr kumimoji="1" lang="zh-CN" altLang="en-US" sz="1600" dirty="0">
                    <a:solidFill>
                      <a:schemeClr val="tx1">
                        <a:lumMod val="75000"/>
                        <a:lumOff val="25000"/>
                      </a:schemeClr>
                    </a:solidFill>
                    <a:latin typeface="+mn-ea"/>
                    <a:cs typeface="Microsoft YaHei" charset="-122"/>
                  </a:rPr>
                  <a:t>误导率</a:t>
                </a:r>
                <a14:m>
                  <m:oMath xmlns:m="http://schemas.openxmlformats.org/officeDocument/2006/math">
                    <m:sSub>
                      <m:sSubPr>
                        <m:ctrlPr>
                          <a:rPr kumimoji="1" lang="en-US" altLang="zh-CN" sz="1600" i="1">
                            <a:solidFill>
                              <a:schemeClr val="tx1">
                                <a:lumMod val="75000"/>
                                <a:lumOff val="25000"/>
                              </a:schemeClr>
                            </a:solidFill>
                            <a:latin typeface="Cambria Math" panose="02040503050406030204" pitchFamily="18" charset="0"/>
                          </a:rPr>
                        </m:ctrlPr>
                      </m:sSubPr>
                      <m:e>
                        <m:r>
                          <a:rPr kumimoji="1" lang="en-US" altLang="zh-CN" sz="1600" i="1" smtClean="0">
                            <a:solidFill>
                              <a:schemeClr val="tx1">
                                <a:lumMod val="75000"/>
                                <a:lumOff val="25000"/>
                              </a:schemeClr>
                            </a:solidFill>
                            <a:latin typeface="Cambria Math" panose="02040503050406030204" pitchFamily="18" charset="0"/>
                            <a:ea typeface="Cambria Math" panose="02040503050406030204" pitchFamily="18" charset="0"/>
                          </a:rPr>
                          <m:t>𝛽</m:t>
                        </m:r>
                      </m:e>
                      <m:sub>
                        <m:r>
                          <a:rPr kumimoji="1" lang="en-US" altLang="zh-CN" sz="1600" i="1">
                            <a:solidFill>
                              <a:schemeClr val="tx1">
                                <a:lumMod val="75000"/>
                                <a:lumOff val="25000"/>
                              </a:schemeClr>
                            </a:solidFill>
                            <a:latin typeface="Cambria Math" panose="02040503050406030204" pitchFamily="18" charset="0"/>
                          </a:rPr>
                          <m:t>𝑝</m:t>
                        </m:r>
                      </m:sub>
                    </m:sSub>
                    <m:r>
                      <a:rPr kumimoji="1" lang="en-US" altLang="zh-CN" sz="1600" i="1">
                        <a:solidFill>
                          <a:schemeClr val="tx1">
                            <a:lumMod val="75000"/>
                            <a:lumOff val="25000"/>
                          </a:schemeClr>
                        </a:solidFill>
                        <a:latin typeface="Cambria Math" panose="02040503050406030204" pitchFamily="18" charset="0"/>
                      </a:rPr>
                      <m:t>=</m:t>
                    </m:r>
                    <m:f>
                      <m:fPr>
                        <m:ctrlPr>
                          <a:rPr kumimoji="1" lang="en-US" altLang="zh-CN" sz="1600" i="1">
                            <a:solidFill>
                              <a:schemeClr val="tx1">
                                <a:lumMod val="75000"/>
                                <a:lumOff val="25000"/>
                              </a:schemeClr>
                            </a:solidFill>
                            <a:latin typeface="Cambria Math" panose="02040503050406030204" pitchFamily="18" charset="0"/>
                          </a:rPr>
                        </m:ctrlPr>
                      </m:fPr>
                      <m:num>
                        <m:sSubSup>
                          <m:sSubSupPr>
                            <m:ctrlPr>
                              <a:rPr kumimoji="1" lang="en-US" altLang="zh-CN" sz="1600" i="1">
                                <a:solidFill>
                                  <a:schemeClr val="tx1">
                                    <a:lumMod val="75000"/>
                                    <a:lumOff val="25000"/>
                                  </a:schemeClr>
                                </a:solidFill>
                                <a:latin typeface="Cambria Math" panose="02040503050406030204" pitchFamily="18" charset="0"/>
                              </a:rPr>
                            </m:ctrlPr>
                          </m:sSubSupPr>
                          <m:e>
                            <m:r>
                              <a:rPr kumimoji="1" lang="en-US" altLang="zh-CN" sz="1600" i="1">
                                <a:solidFill>
                                  <a:schemeClr val="tx1">
                                    <a:lumMod val="75000"/>
                                    <a:lumOff val="25000"/>
                                  </a:schemeClr>
                                </a:solidFill>
                                <a:latin typeface="Cambria Math" panose="02040503050406030204" pitchFamily="18" charset="0"/>
                              </a:rPr>
                              <m:t>𝑓</m:t>
                            </m:r>
                          </m:e>
                          <m:sub>
                            <m:r>
                              <a:rPr kumimoji="1" lang="en-US" altLang="zh-CN" sz="1600" b="0" i="1" smtClean="0">
                                <a:solidFill>
                                  <a:schemeClr val="tx1">
                                    <a:lumMod val="75000"/>
                                    <a:lumOff val="25000"/>
                                  </a:schemeClr>
                                </a:solidFill>
                                <a:latin typeface="Cambria Math" panose="02040503050406030204" pitchFamily="18" charset="0"/>
                              </a:rPr>
                              <m:t>𝑝</m:t>
                            </m:r>
                          </m:sub>
                          <m:sup>
                            <m:r>
                              <a:rPr kumimoji="1" lang="en-US" altLang="zh-CN" sz="1600" i="1">
                                <a:solidFill>
                                  <a:schemeClr val="tx1">
                                    <a:lumMod val="75000"/>
                                    <a:lumOff val="25000"/>
                                  </a:schemeClr>
                                </a:solidFill>
                                <a:latin typeface="Cambria Math" panose="02040503050406030204" pitchFamily="18" charset="0"/>
                              </a:rPr>
                              <m:t>𝑎</m:t>
                            </m:r>
                          </m:sup>
                        </m:sSubSup>
                        <m:r>
                          <a:rPr kumimoji="1" lang="en-US" altLang="zh-CN" sz="1600" i="1">
                            <a:solidFill>
                              <a:schemeClr val="tx1">
                                <a:lumMod val="75000"/>
                                <a:lumOff val="25000"/>
                              </a:schemeClr>
                            </a:solidFill>
                            <a:latin typeface="Cambria Math" panose="02040503050406030204" pitchFamily="18" charset="0"/>
                          </a:rPr>
                          <m:t>−</m:t>
                        </m:r>
                        <m:sSub>
                          <m:sSubPr>
                            <m:ctrlPr>
                              <a:rPr kumimoji="1" lang="en-US" altLang="zh-CN" sz="1600" i="1" smtClean="0">
                                <a:solidFill>
                                  <a:schemeClr val="tx1">
                                    <a:lumMod val="75000"/>
                                    <a:lumOff val="25000"/>
                                  </a:schemeClr>
                                </a:solidFill>
                                <a:latin typeface="Cambria Math" panose="02040503050406030204" pitchFamily="18" charset="0"/>
                              </a:rPr>
                            </m:ctrlPr>
                          </m:sSubPr>
                          <m:e>
                            <m:r>
                              <a:rPr kumimoji="1" lang="en-US" altLang="zh-CN" sz="1600" b="0" i="1" smtClean="0">
                                <a:solidFill>
                                  <a:schemeClr val="tx1">
                                    <a:lumMod val="75000"/>
                                    <a:lumOff val="25000"/>
                                  </a:schemeClr>
                                </a:solidFill>
                                <a:latin typeface="Cambria Math" panose="02040503050406030204" pitchFamily="18" charset="0"/>
                              </a:rPr>
                              <m:t>𝑓</m:t>
                            </m:r>
                          </m:e>
                          <m:sub>
                            <m:r>
                              <a:rPr kumimoji="1" lang="en-US" altLang="zh-CN" sz="1600" b="0" i="1" smtClean="0">
                                <a:solidFill>
                                  <a:schemeClr val="tx1">
                                    <a:lumMod val="75000"/>
                                    <a:lumOff val="25000"/>
                                  </a:schemeClr>
                                </a:solidFill>
                                <a:latin typeface="Cambria Math" panose="02040503050406030204" pitchFamily="18" charset="0"/>
                              </a:rPr>
                              <m:t>𝑝</m:t>
                            </m:r>
                          </m:sub>
                        </m:sSub>
                      </m:num>
                      <m:den>
                        <m:sSubSup>
                          <m:sSubSupPr>
                            <m:ctrlPr>
                              <a:rPr kumimoji="1" lang="en-US" altLang="zh-CN" sz="1600" i="1">
                                <a:solidFill>
                                  <a:schemeClr val="tx1">
                                    <a:lumMod val="75000"/>
                                    <a:lumOff val="25000"/>
                                  </a:schemeClr>
                                </a:solidFill>
                                <a:latin typeface="Cambria Math" panose="02040503050406030204" pitchFamily="18" charset="0"/>
                              </a:rPr>
                            </m:ctrlPr>
                          </m:sSubSupPr>
                          <m:e>
                            <m:r>
                              <a:rPr kumimoji="1" lang="en-US" altLang="zh-CN" sz="1600" i="1">
                                <a:solidFill>
                                  <a:schemeClr val="tx1">
                                    <a:lumMod val="75000"/>
                                    <a:lumOff val="25000"/>
                                  </a:schemeClr>
                                </a:solidFill>
                                <a:latin typeface="Cambria Math" panose="02040503050406030204" pitchFamily="18" charset="0"/>
                              </a:rPr>
                              <m:t>𝑓</m:t>
                            </m:r>
                          </m:e>
                          <m:sub>
                            <m:r>
                              <a:rPr kumimoji="1" lang="en-US" altLang="zh-CN" sz="1600" b="0" i="1" smtClean="0">
                                <a:solidFill>
                                  <a:schemeClr val="tx1">
                                    <a:lumMod val="75000"/>
                                    <a:lumOff val="25000"/>
                                  </a:schemeClr>
                                </a:solidFill>
                                <a:latin typeface="Cambria Math" panose="02040503050406030204" pitchFamily="18" charset="0"/>
                              </a:rPr>
                              <m:t>𝑝</m:t>
                            </m:r>
                          </m:sub>
                          <m:sup>
                            <m:r>
                              <a:rPr kumimoji="1" lang="en-US" altLang="zh-CN" sz="1600" i="1">
                                <a:solidFill>
                                  <a:schemeClr val="tx1">
                                    <a:lumMod val="75000"/>
                                    <a:lumOff val="25000"/>
                                  </a:schemeClr>
                                </a:solidFill>
                                <a:latin typeface="Cambria Math" panose="02040503050406030204" pitchFamily="18" charset="0"/>
                              </a:rPr>
                              <m:t>𝑎</m:t>
                            </m:r>
                          </m:sup>
                        </m:sSubSup>
                      </m:den>
                    </m:f>
                  </m:oMath>
                </a14:m>
                <a:r>
                  <a:rPr kumimoji="1" lang="zh-CN" altLang="en-US" sz="1600" dirty="0">
                    <a:solidFill>
                      <a:schemeClr val="tx1">
                        <a:lumMod val="75000"/>
                        <a:lumOff val="25000"/>
                      </a:schemeClr>
                    </a:solidFill>
                    <a:latin typeface="+mn-ea"/>
                    <a:cs typeface="Microsoft YaHei" charset="-122"/>
                  </a:rPr>
                  <a:t>，代表未标注正样本被作为负样本对效果的影响程度；</a:t>
                </a:r>
              </a:p>
              <a:p>
                <a:pPr marL="171450" indent="-171450">
                  <a:buFont typeface="Arial" panose="020B0604020202020204" pitchFamily="34" charset="0"/>
                  <a:buChar char="•"/>
                </a:pPr>
                <a:endParaRPr kumimoji="1" lang="zh-CN" altLang="en-US" sz="1600" dirty="0">
                  <a:solidFill>
                    <a:schemeClr val="tx1">
                      <a:lumMod val="75000"/>
                      <a:lumOff val="25000"/>
                    </a:schemeClr>
                  </a:solidFill>
                  <a:latin typeface="+mn-ea"/>
                  <a:ea typeface="+mn-ea"/>
                  <a:cs typeface="Microsoft YaHei" charset="-122"/>
                </a:endParaRPr>
              </a:p>
            </p:txBody>
          </p:sp>
        </mc:Choice>
        <mc:Fallback xmlns="">
          <p:sp>
            <p:nvSpPr>
              <p:cNvPr id="8" name="文本框 7">
                <a:extLst>
                  <a:ext uri="{FF2B5EF4-FFF2-40B4-BE49-F238E27FC236}">
                    <a16:creationId xmlns:a16="http://schemas.microsoft.com/office/drawing/2014/main" id="{B658FBA9-FAA0-C047-B639-0E8BAEC2B7A0}"/>
                  </a:ext>
                </a:extLst>
              </p:cNvPr>
              <p:cNvSpPr txBox="1">
                <a:spLocks noRot="1" noChangeAspect="1" noMove="1" noResize="1" noEditPoints="1" noAdjustHandles="1" noChangeArrowheads="1" noChangeShapeType="1" noTextEdit="1"/>
              </p:cNvSpPr>
              <p:nvPr/>
            </p:nvSpPr>
            <p:spPr>
              <a:xfrm>
                <a:off x="767408" y="2708920"/>
                <a:ext cx="4752528" cy="3232295"/>
              </a:xfrm>
              <a:prstGeom prst="rect">
                <a:avLst/>
              </a:prstGeom>
              <a:blipFill>
                <a:blip r:embed="rId3"/>
                <a:stretch>
                  <a:fillRect l="-533" t="-391"/>
                </a:stretch>
              </a:blipFill>
            </p:spPr>
            <p:txBody>
              <a:bodyPr/>
              <a:lstStyle/>
              <a:p>
                <a:r>
                  <a:rPr lang="zh-CN" altLang="en-US">
                    <a:noFill/>
                  </a:rPr>
                  <a:t> </a:t>
                </a:r>
              </a:p>
            </p:txBody>
          </p:sp>
        </mc:Fallback>
      </mc:AlternateContent>
      <p:pic>
        <p:nvPicPr>
          <p:cNvPr id="21" name="图片 20">
            <a:extLst>
              <a:ext uri="{FF2B5EF4-FFF2-40B4-BE49-F238E27FC236}">
                <a16:creationId xmlns:a16="http://schemas.microsoft.com/office/drawing/2014/main" id="{48A127A4-C497-C348-9937-01F130505E75}"/>
              </a:ext>
            </a:extLst>
          </p:cNvPr>
          <p:cNvPicPr>
            <a:picLocks noChangeAspect="1"/>
          </p:cNvPicPr>
          <p:nvPr/>
        </p:nvPicPr>
        <p:blipFill>
          <a:blip r:embed="rId4"/>
          <a:stretch>
            <a:fillRect/>
          </a:stretch>
        </p:blipFill>
        <p:spPr>
          <a:xfrm>
            <a:off x="5834608" y="3212976"/>
            <a:ext cx="2736961" cy="2394841"/>
          </a:xfrm>
          <a:prstGeom prst="rect">
            <a:avLst/>
          </a:prstGeom>
        </p:spPr>
      </p:pic>
      <p:pic>
        <p:nvPicPr>
          <p:cNvPr id="22" name="图片 21">
            <a:extLst>
              <a:ext uri="{FF2B5EF4-FFF2-40B4-BE49-F238E27FC236}">
                <a16:creationId xmlns:a16="http://schemas.microsoft.com/office/drawing/2014/main" id="{7CE9308C-FB3A-8943-8908-EAC90F1846F9}"/>
              </a:ext>
            </a:extLst>
          </p:cNvPr>
          <p:cNvPicPr>
            <a:picLocks noChangeAspect="1"/>
          </p:cNvPicPr>
          <p:nvPr/>
        </p:nvPicPr>
        <p:blipFill>
          <a:blip r:embed="rId5"/>
          <a:stretch>
            <a:fillRect/>
          </a:stretch>
        </p:blipFill>
        <p:spPr>
          <a:xfrm>
            <a:off x="8886241" y="3212976"/>
            <a:ext cx="2610359" cy="2296397"/>
          </a:xfrm>
          <a:prstGeom prst="rect">
            <a:avLst/>
          </a:prstGeom>
        </p:spPr>
      </p:pic>
      <p:sp>
        <p:nvSpPr>
          <p:cNvPr id="23" name="矩形 22">
            <a:extLst>
              <a:ext uri="{FF2B5EF4-FFF2-40B4-BE49-F238E27FC236}">
                <a16:creationId xmlns:a16="http://schemas.microsoft.com/office/drawing/2014/main" id="{1F02AD18-FABD-7F4C-8366-1CE8BCE8086A}"/>
              </a:ext>
            </a:extLst>
          </p:cNvPr>
          <p:cNvSpPr/>
          <p:nvPr/>
        </p:nvSpPr>
        <p:spPr>
          <a:xfrm>
            <a:off x="335360" y="5974906"/>
            <a:ext cx="6288360" cy="584775"/>
          </a:xfrm>
          <a:prstGeom prst="rect">
            <a:avLst/>
          </a:prstGeom>
        </p:spPr>
        <p:txBody>
          <a:bodyPr wrap="square">
            <a:spAutoFit/>
          </a:bodyPr>
          <a:lstStyle/>
          <a:p>
            <a:pPr marL="285750" indent="-285750">
              <a:buFont typeface="Wingdings" pitchFamily="2" charset="2"/>
              <a:buChar char="Ø"/>
            </a:pPr>
            <a:r>
              <a:rPr lang="zh-CN" altLang="en-US" sz="1600" dirty="0">
                <a:solidFill>
                  <a:srgbClr val="121212"/>
                </a:solidFill>
                <a:latin typeface="+mn-ea"/>
                <a:ea typeface="+mn-ea"/>
              </a:rPr>
              <a:t>结论：</a:t>
            </a:r>
            <a:endParaRPr lang="en-US" altLang="zh-CN" sz="1600" dirty="0">
              <a:solidFill>
                <a:srgbClr val="121212"/>
              </a:solidFill>
              <a:latin typeface="+mn-ea"/>
              <a:ea typeface="+mn-ea"/>
            </a:endParaRPr>
          </a:p>
          <a:p>
            <a:pPr marL="742950" lvl="1" indent="-285750">
              <a:buFont typeface="Wingdings" pitchFamily="2" charset="2"/>
              <a:buChar char="Ø"/>
            </a:pPr>
            <a:r>
              <a:rPr lang="zh-CN" altLang="en-US" sz="1600" dirty="0">
                <a:latin typeface="+mn-ea"/>
                <a:ea typeface="+mn-ea"/>
              </a:rPr>
              <a:t>把未标注的正样本实体作为负样本进行训练对效果影响更大；</a:t>
            </a:r>
          </a:p>
        </p:txBody>
      </p:sp>
    </p:spTree>
    <p:extLst>
      <p:ext uri="{BB962C8B-B14F-4D97-AF65-F5344CB8AC3E}">
        <p14:creationId xmlns:p14="http://schemas.microsoft.com/office/powerpoint/2010/main" val="30825981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5797C1-B0F4-CF47-BB12-014CCDE4F1B8}"/>
              </a:ext>
            </a:extLst>
          </p:cNvPr>
          <p:cNvSpPr>
            <a:spLocks noGrp="1"/>
          </p:cNvSpPr>
          <p:nvPr>
            <p:ph type="title"/>
          </p:nvPr>
        </p:nvSpPr>
        <p:spPr/>
        <p:txBody>
          <a:bodyPr>
            <a:normAutofit/>
          </a:bodyPr>
          <a:lstStyle/>
          <a:p>
            <a:r>
              <a:rPr lang="en" altLang="zh-CN" sz="2000" dirty="0">
                <a:solidFill>
                  <a:srgbClr val="121212"/>
                </a:solidFill>
              </a:rPr>
              <a:t>Empirical Analysis of Unlabeled Entity Problem in Named Entity Recognition</a:t>
            </a:r>
            <a:endParaRPr kumimoji="1" lang="zh-CN" altLang="en-US" sz="2000" dirty="0"/>
          </a:p>
        </p:txBody>
      </p:sp>
      <p:sp>
        <p:nvSpPr>
          <p:cNvPr id="4" name="矩形 3">
            <a:extLst>
              <a:ext uri="{FF2B5EF4-FFF2-40B4-BE49-F238E27FC236}">
                <a16:creationId xmlns:a16="http://schemas.microsoft.com/office/drawing/2014/main" id="{08B7236A-4A3B-8448-9AD8-5D8BC1C30BFE}"/>
              </a:ext>
            </a:extLst>
          </p:cNvPr>
          <p:cNvSpPr/>
          <p:nvPr/>
        </p:nvSpPr>
        <p:spPr>
          <a:xfrm>
            <a:off x="335360" y="980728"/>
            <a:ext cx="6288360" cy="830997"/>
          </a:xfrm>
          <a:prstGeom prst="rect">
            <a:avLst/>
          </a:prstGeom>
        </p:spPr>
        <p:txBody>
          <a:bodyPr wrap="square">
            <a:spAutoFit/>
          </a:bodyPr>
          <a:lstStyle/>
          <a:p>
            <a:pPr marL="285750" indent="-285750">
              <a:buFont typeface="Wingdings" pitchFamily="2" charset="2"/>
              <a:buChar char="Ø"/>
            </a:pPr>
            <a:r>
              <a:rPr lang="zh-CN" altLang="en-US" sz="1600" dirty="0">
                <a:solidFill>
                  <a:srgbClr val="121212"/>
                </a:solidFill>
                <a:latin typeface="+mn-ea"/>
                <a:ea typeface="+mn-ea"/>
              </a:rPr>
              <a:t>解决方案：</a:t>
            </a:r>
            <a:endParaRPr lang="en-US" altLang="zh-CN" sz="1600" dirty="0">
              <a:solidFill>
                <a:srgbClr val="121212"/>
              </a:solidFill>
              <a:latin typeface="+mn-ea"/>
              <a:ea typeface="+mn-ea"/>
            </a:endParaRPr>
          </a:p>
          <a:p>
            <a:pPr marL="742950" lvl="1" indent="-285750">
              <a:buFont typeface="Wingdings" pitchFamily="2" charset="2"/>
              <a:buChar char="Ø"/>
            </a:pPr>
            <a:r>
              <a:rPr lang="zh-CN" altLang="en-US" sz="1600" dirty="0">
                <a:latin typeface="+mn-ea"/>
                <a:ea typeface="+mn-ea"/>
              </a:rPr>
              <a:t>改变标注框架：把序列标注替换为</a:t>
            </a:r>
            <a:r>
              <a:rPr lang="en-US" altLang="zh-CN" sz="1600" dirty="0">
                <a:latin typeface="+mn-ea"/>
                <a:ea typeface="+mn-ea"/>
              </a:rPr>
              <a:t>span</a:t>
            </a:r>
            <a:r>
              <a:rPr lang="zh-CN" altLang="en-US" sz="1600" dirty="0">
                <a:latin typeface="+mn-ea"/>
                <a:ea typeface="+mn-ea"/>
              </a:rPr>
              <a:t>分类；</a:t>
            </a:r>
            <a:endParaRPr lang="en-US" altLang="zh-CN" sz="1600" dirty="0">
              <a:latin typeface="+mn-ea"/>
              <a:ea typeface="+mn-ea"/>
            </a:endParaRPr>
          </a:p>
          <a:p>
            <a:pPr marL="742950" lvl="1" indent="-285750">
              <a:buFont typeface="Wingdings" pitchFamily="2" charset="2"/>
              <a:buChar char="Ø"/>
            </a:pPr>
            <a:r>
              <a:rPr lang="zh-CN" altLang="en-US" sz="1600" dirty="0">
                <a:latin typeface="+mn-ea"/>
                <a:ea typeface="+mn-ea"/>
              </a:rPr>
              <a:t>对负样本进行下采样；</a:t>
            </a:r>
          </a:p>
        </p:txBody>
      </p:sp>
      <p:pic>
        <p:nvPicPr>
          <p:cNvPr id="3" name="图片 2">
            <a:extLst>
              <a:ext uri="{FF2B5EF4-FFF2-40B4-BE49-F238E27FC236}">
                <a16:creationId xmlns:a16="http://schemas.microsoft.com/office/drawing/2014/main" id="{80700F73-592F-854E-AAE2-98ED5040D36A}"/>
              </a:ext>
            </a:extLst>
          </p:cNvPr>
          <p:cNvPicPr>
            <a:picLocks noChangeAspect="1"/>
          </p:cNvPicPr>
          <p:nvPr/>
        </p:nvPicPr>
        <p:blipFill>
          <a:blip r:embed="rId2"/>
          <a:stretch>
            <a:fillRect/>
          </a:stretch>
        </p:blipFill>
        <p:spPr>
          <a:xfrm>
            <a:off x="358339" y="2420888"/>
            <a:ext cx="5184576" cy="1956061"/>
          </a:xfrm>
          <a:prstGeom prst="rect">
            <a:avLst/>
          </a:prstGeom>
        </p:spPr>
      </p:pic>
      <p:pic>
        <p:nvPicPr>
          <p:cNvPr id="5" name="图片 4">
            <a:extLst>
              <a:ext uri="{FF2B5EF4-FFF2-40B4-BE49-F238E27FC236}">
                <a16:creationId xmlns:a16="http://schemas.microsoft.com/office/drawing/2014/main" id="{420442F6-04F0-D641-9854-34D7B7EE6D59}"/>
              </a:ext>
            </a:extLst>
          </p:cNvPr>
          <p:cNvPicPr>
            <a:picLocks noChangeAspect="1"/>
          </p:cNvPicPr>
          <p:nvPr/>
        </p:nvPicPr>
        <p:blipFill>
          <a:blip r:embed="rId3"/>
          <a:stretch>
            <a:fillRect/>
          </a:stretch>
        </p:blipFill>
        <p:spPr>
          <a:xfrm>
            <a:off x="502355" y="4509120"/>
            <a:ext cx="5184576" cy="1825945"/>
          </a:xfrm>
          <a:prstGeom prst="rect">
            <a:avLst/>
          </a:prstGeom>
        </p:spPr>
      </p:pic>
      <p:pic>
        <p:nvPicPr>
          <p:cNvPr id="9" name="图片 8">
            <a:extLst>
              <a:ext uri="{FF2B5EF4-FFF2-40B4-BE49-F238E27FC236}">
                <a16:creationId xmlns:a16="http://schemas.microsoft.com/office/drawing/2014/main" id="{29AB06B7-CE76-A242-9362-A53230137D4B}"/>
              </a:ext>
            </a:extLst>
          </p:cNvPr>
          <p:cNvPicPr>
            <a:picLocks noChangeAspect="1"/>
          </p:cNvPicPr>
          <p:nvPr/>
        </p:nvPicPr>
        <p:blipFill>
          <a:blip r:embed="rId4"/>
          <a:stretch>
            <a:fillRect/>
          </a:stretch>
        </p:blipFill>
        <p:spPr>
          <a:xfrm>
            <a:off x="6240016" y="1268760"/>
            <a:ext cx="5688632" cy="1810299"/>
          </a:xfrm>
          <a:prstGeom prst="rect">
            <a:avLst/>
          </a:prstGeom>
        </p:spPr>
      </p:pic>
      <p:sp>
        <p:nvSpPr>
          <p:cNvPr id="10" name="文本框 9">
            <a:extLst>
              <a:ext uri="{FF2B5EF4-FFF2-40B4-BE49-F238E27FC236}">
                <a16:creationId xmlns:a16="http://schemas.microsoft.com/office/drawing/2014/main" id="{6903DCA1-B02F-A24D-9694-3FED15CA1406}"/>
              </a:ext>
            </a:extLst>
          </p:cNvPr>
          <p:cNvSpPr txBox="1"/>
          <p:nvPr/>
        </p:nvSpPr>
        <p:spPr>
          <a:xfrm>
            <a:off x="480459" y="2088497"/>
            <a:ext cx="2641317" cy="338554"/>
          </a:xfrm>
          <a:prstGeom prst="rect">
            <a:avLst/>
          </a:prstGeom>
          <a:noFill/>
        </p:spPr>
        <p:txBody>
          <a:bodyPr wrap="square" rtlCol="0">
            <a:spAutoFit/>
          </a:bodyPr>
          <a:lstStyle/>
          <a:p>
            <a:pPr marL="171450" indent="-171450">
              <a:buFont typeface="Arial" panose="020B0604020202020204" pitchFamily="34" charset="0"/>
              <a:buChar char="•"/>
            </a:pPr>
            <a:r>
              <a:rPr kumimoji="1" lang="en-US" altLang="zh-CN" sz="1600" b="1" dirty="0">
                <a:solidFill>
                  <a:schemeClr val="tx1">
                    <a:lumMod val="75000"/>
                    <a:lumOff val="25000"/>
                  </a:schemeClr>
                </a:solidFill>
                <a:latin typeface="+mj-ea"/>
                <a:ea typeface="+mj-ea"/>
                <a:cs typeface="Microsoft YaHei" charset="-122"/>
              </a:rPr>
              <a:t>Span-level</a:t>
            </a:r>
            <a:r>
              <a:rPr kumimoji="1" lang="zh-CN" altLang="en-US" sz="1600" b="1" dirty="0">
                <a:solidFill>
                  <a:schemeClr val="tx1">
                    <a:lumMod val="75000"/>
                    <a:lumOff val="25000"/>
                  </a:schemeClr>
                </a:solidFill>
                <a:latin typeface="+mj-ea"/>
                <a:ea typeface="+mj-ea"/>
                <a:cs typeface="Microsoft YaHei" charset="-122"/>
              </a:rPr>
              <a:t>分类</a:t>
            </a:r>
          </a:p>
        </p:txBody>
      </p:sp>
      <p:sp>
        <p:nvSpPr>
          <p:cNvPr id="14" name="文本框 13">
            <a:extLst>
              <a:ext uri="{FF2B5EF4-FFF2-40B4-BE49-F238E27FC236}">
                <a16:creationId xmlns:a16="http://schemas.microsoft.com/office/drawing/2014/main" id="{1A73CE92-4A40-F141-BE40-C3D004EC2B7D}"/>
              </a:ext>
            </a:extLst>
          </p:cNvPr>
          <p:cNvSpPr txBox="1"/>
          <p:nvPr/>
        </p:nvSpPr>
        <p:spPr>
          <a:xfrm>
            <a:off x="6209907" y="851680"/>
            <a:ext cx="2641317" cy="338554"/>
          </a:xfrm>
          <a:prstGeom prst="rect">
            <a:avLst/>
          </a:prstGeom>
          <a:noFill/>
        </p:spPr>
        <p:txBody>
          <a:bodyPr wrap="square" rtlCol="0">
            <a:spAutoFit/>
          </a:bodyPr>
          <a:lstStyle/>
          <a:p>
            <a:pPr marL="171450" indent="-171450">
              <a:buFont typeface="Arial" panose="020B0604020202020204" pitchFamily="34" charset="0"/>
              <a:buChar char="•"/>
            </a:pPr>
            <a:r>
              <a:rPr kumimoji="1" lang="zh-CN" altLang="en-US" sz="1600" b="1" dirty="0">
                <a:solidFill>
                  <a:schemeClr val="tx1">
                    <a:lumMod val="75000"/>
                    <a:lumOff val="25000"/>
                  </a:schemeClr>
                </a:solidFill>
                <a:latin typeface="+mj-ea"/>
                <a:ea typeface="+mj-ea"/>
                <a:cs typeface="Microsoft YaHei" charset="-122"/>
              </a:rPr>
              <a:t>负样本下采样</a:t>
            </a:r>
          </a:p>
        </p:txBody>
      </p:sp>
      <p:pic>
        <p:nvPicPr>
          <p:cNvPr id="11" name="图片 10">
            <a:extLst>
              <a:ext uri="{FF2B5EF4-FFF2-40B4-BE49-F238E27FC236}">
                <a16:creationId xmlns:a16="http://schemas.microsoft.com/office/drawing/2014/main" id="{FD68195E-9B79-544A-B059-75FE546842AE}"/>
              </a:ext>
            </a:extLst>
          </p:cNvPr>
          <p:cNvPicPr>
            <a:picLocks noChangeAspect="1"/>
          </p:cNvPicPr>
          <p:nvPr/>
        </p:nvPicPr>
        <p:blipFill>
          <a:blip r:embed="rId5"/>
          <a:stretch>
            <a:fillRect/>
          </a:stretch>
        </p:blipFill>
        <p:spPr>
          <a:xfrm>
            <a:off x="6209907" y="3501008"/>
            <a:ext cx="5695652" cy="1202098"/>
          </a:xfrm>
          <a:prstGeom prst="rect">
            <a:avLst/>
          </a:prstGeom>
        </p:spPr>
      </p:pic>
      <p:sp>
        <p:nvSpPr>
          <p:cNvPr id="12" name="文本框 11">
            <a:extLst>
              <a:ext uri="{FF2B5EF4-FFF2-40B4-BE49-F238E27FC236}">
                <a16:creationId xmlns:a16="http://schemas.microsoft.com/office/drawing/2014/main" id="{BD5D6E7A-48D8-BD42-AFF8-5A1943EDF569}"/>
              </a:ext>
            </a:extLst>
          </p:cNvPr>
          <p:cNvSpPr txBox="1"/>
          <p:nvPr/>
        </p:nvSpPr>
        <p:spPr>
          <a:xfrm>
            <a:off x="6240016" y="3212976"/>
            <a:ext cx="5040560" cy="276999"/>
          </a:xfrm>
          <a:prstGeom prst="rect">
            <a:avLst/>
          </a:prstGeom>
          <a:noFill/>
        </p:spPr>
        <p:txBody>
          <a:bodyPr wrap="square" rtlCol="0">
            <a:spAutoFit/>
          </a:bodyPr>
          <a:lstStyle/>
          <a:p>
            <a:r>
              <a:rPr kumimoji="1" lang="zh-CN" altLang="en-US" sz="1200" b="1" dirty="0">
                <a:solidFill>
                  <a:schemeClr val="tx1">
                    <a:lumMod val="75000"/>
                    <a:lumOff val="25000"/>
                  </a:schemeClr>
                </a:solidFill>
                <a:latin typeface="+mn-ea"/>
                <a:ea typeface="+mn-ea"/>
                <a:cs typeface="Microsoft YaHei" charset="-122"/>
              </a:rPr>
              <a:t>正样本不被作为负样本的概率大于（</a:t>
            </a:r>
            <a:r>
              <a:rPr kumimoji="1" lang="en-US" altLang="zh-CN" sz="1200" b="1" dirty="0">
                <a:solidFill>
                  <a:schemeClr val="tx1">
                    <a:lumMod val="75000"/>
                    <a:lumOff val="25000"/>
                  </a:schemeClr>
                </a:solidFill>
                <a:latin typeface="+mn-ea"/>
                <a:ea typeface="+mn-ea"/>
                <a:cs typeface="Microsoft YaHei" charset="-122"/>
              </a:rPr>
              <a:t>n</a:t>
            </a:r>
            <a:r>
              <a:rPr kumimoji="1" lang="zh-CN" altLang="en-US" sz="1200" b="1" dirty="0">
                <a:solidFill>
                  <a:schemeClr val="tx1">
                    <a:lumMod val="75000"/>
                    <a:lumOff val="25000"/>
                  </a:schemeClr>
                </a:solidFill>
                <a:latin typeface="+mn-ea"/>
                <a:ea typeface="+mn-ea"/>
                <a:cs typeface="Microsoft YaHei" charset="-122"/>
              </a:rPr>
              <a:t>为文本长度）：</a:t>
            </a:r>
          </a:p>
        </p:txBody>
      </p:sp>
      <p:sp>
        <p:nvSpPr>
          <p:cNvPr id="13" name="矩形 12">
            <a:extLst>
              <a:ext uri="{FF2B5EF4-FFF2-40B4-BE49-F238E27FC236}">
                <a16:creationId xmlns:a16="http://schemas.microsoft.com/office/drawing/2014/main" id="{6288514E-5F54-2E41-A2AC-8F8ED6093830}"/>
              </a:ext>
            </a:extLst>
          </p:cNvPr>
          <p:cNvSpPr/>
          <p:nvPr/>
        </p:nvSpPr>
        <p:spPr>
          <a:xfrm>
            <a:off x="6240016" y="5441484"/>
            <a:ext cx="5340424" cy="830997"/>
          </a:xfrm>
          <a:prstGeom prst="rect">
            <a:avLst/>
          </a:prstGeom>
        </p:spPr>
        <p:txBody>
          <a:bodyPr wrap="square">
            <a:spAutoFit/>
          </a:bodyPr>
          <a:lstStyle/>
          <a:p>
            <a:pPr marL="285750" indent="-285750">
              <a:buFont typeface="Wingdings" pitchFamily="2" charset="2"/>
              <a:buChar char="Ø"/>
            </a:pPr>
            <a:r>
              <a:rPr lang="zh-CN" altLang="en-US" sz="1600" dirty="0">
                <a:solidFill>
                  <a:srgbClr val="121212"/>
                </a:solidFill>
                <a:latin typeface="+mn-ea"/>
                <a:ea typeface="+mn-ea"/>
              </a:rPr>
              <a:t>结论：</a:t>
            </a:r>
            <a:endParaRPr lang="en-US" altLang="zh-CN" sz="1600" dirty="0">
              <a:solidFill>
                <a:srgbClr val="121212"/>
              </a:solidFill>
              <a:latin typeface="+mn-ea"/>
              <a:ea typeface="+mn-ea"/>
            </a:endParaRPr>
          </a:p>
          <a:p>
            <a:pPr marL="742950" lvl="1" indent="-285750">
              <a:buFont typeface="Wingdings" pitchFamily="2" charset="2"/>
              <a:buChar char="Ø"/>
            </a:pPr>
            <a:r>
              <a:rPr lang="en-US" altLang="zh-CN" sz="1600" dirty="0">
                <a:latin typeface="+mn-ea"/>
                <a:ea typeface="+mn-ea"/>
              </a:rPr>
              <a:t>Span</a:t>
            </a:r>
            <a:r>
              <a:rPr lang="zh-CN" altLang="en-US" sz="1600" dirty="0">
                <a:latin typeface="+mn-ea"/>
                <a:ea typeface="+mn-ea"/>
              </a:rPr>
              <a:t> 分类 </a:t>
            </a:r>
            <a:r>
              <a:rPr lang="en-US" altLang="zh-CN" sz="1600" dirty="0">
                <a:latin typeface="+mn-ea"/>
                <a:ea typeface="+mn-ea"/>
              </a:rPr>
              <a:t>+</a:t>
            </a:r>
            <a:r>
              <a:rPr lang="zh-CN" altLang="en-US" sz="1600" dirty="0">
                <a:latin typeface="+mn-ea"/>
                <a:ea typeface="+mn-ea"/>
              </a:rPr>
              <a:t> 负样本下采样的方式可以使未标注正样本被作为负样本的概率处于较低水平；</a:t>
            </a:r>
          </a:p>
        </p:txBody>
      </p:sp>
    </p:spTree>
    <p:extLst>
      <p:ext uri="{BB962C8B-B14F-4D97-AF65-F5344CB8AC3E}">
        <p14:creationId xmlns:p14="http://schemas.microsoft.com/office/powerpoint/2010/main" val="19461372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5797C1-B0F4-CF47-BB12-014CCDE4F1B8}"/>
              </a:ext>
            </a:extLst>
          </p:cNvPr>
          <p:cNvSpPr>
            <a:spLocks noGrp="1"/>
          </p:cNvSpPr>
          <p:nvPr>
            <p:ph type="title"/>
          </p:nvPr>
        </p:nvSpPr>
        <p:spPr/>
        <p:txBody>
          <a:bodyPr>
            <a:normAutofit/>
          </a:bodyPr>
          <a:lstStyle/>
          <a:p>
            <a:r>
              <a:rPr lang="en" altLang="zh-CN" sz="2000" dirty="0">
                <a:solidFill>
                  <a:srgbClr val="121212"/>
                </a:solidFill>
              </a:rPr>
              <a:t>Empirical Analysis of Unlabeled Entity Problem in Named Entity Recognition</a:t>
            </a:r>
            <a:endParaRPr kumimoji="1" lang="zh-CN" altLang="en-US" sz="2000" dirty="0"/>
          </a:p>
        </p:txBody>
      </p:sp>
      <p:pic>
        <p:nvPicPr>
          <p:cNvPr id="6" name="图片 5">
            <a:extLst>
              <a:ext uri="{FF2B5EF4-FFF2-40B4-BE49-F238E27FC236}">
                <a16:creationId xmlns:a16="http://schemas.microsoft.com/office/drawing/2014/main" id="{EF24D3B3-0E70-C643-A8CA-042B42E61E97}"/>
              </a:ext>
            </a:extLst>
          </p:cNvPr>
          <p:cNvPicPr>
            <a:picLocks noChangeAspect="1"/>
          </p:cNvPicPr>
          <p:nvPr/>
        </p:nvPicPr>
        <p:blipFill>
          <a:blip r:embed="rId2"/>
          <a:stretch>
            <a:fillRect/>
          </a:stretch>
        </p:blipFill>
        <p:spPr>
          <a:xfrm>
            <a:off x="569360" y="3356992"/>
            <a:ext cx="5122530" cy="2696840"/>
          </a:xfrm>
          <a:prstGeom prst="rect">
            <a:avLst/>
          </a:prstGeom>
        </p:spPr>
      </p:pic>
      <p:pic>
        <p:nvPicPr>
          <p:cNvPr id="7" name="图片 6">
            <a:extLst>
              <a:ext uri="{FF2B5EF4-FFF2-40B4-BE49-F238E27FC236}">
                <a16:creationId xmlns:a16="http://schemas.microsoft.com/office/drawing/2014/main" id="{89EA13EC-9F3A-4B48-8BA6-849E44BC5FAF}"/>
              </a:ext>
            </a:extLst>
          </p:cNvPr>
          <p:cNvPicPr>
            <a:picLocks noChangeAspect="1"/>
          </p:cNvPicPr>
          <p:nvPr/>
        </p:nvPicPr>
        <p:blipFill>
          <a:blip r:embed="rId3"/>
          <a:stretch>
            <a:fillRect/>
          </a:stretch>
        </p:blipFill>
        <p:spPr>
          <a:xfrm>
            <a:off x="407368" y="1080663"/>
            <a:ext cx="5446514" cy="1988297"/>
          </a:xfrm>
          <a:prstGeom prst="rect">
            <a:avLst/>
          </a:prstGeom>
        </p:spPr>
      </p:pic>
      <p:pic>
        <p:nvPicPr>
          <p:cNvPr id="8" name="图片 7">
            <a:extLst>
              <a:ext uri="{FF2B5EF4-FFF2-40B4-BE49-F238E27FC236}">
                <a16:creationId xmlns:a16="http://schemas.microsoft.com/office/drawing/2014/main" id="{87033503-F245-C844-90BC-857CEEF00C37}"/>
              </a:ext>
            </a:extLst>
          </p:cNvPr>
          <p:cNvPicPr>
            <a:picLocks noChangeAspect="1"/>
          </p:cNvPicPr>
          <p:nvPr/>
        </p:nvPicPr>
        <p:blipFill>
          <a:blip r:embed="rId4"/>
          <a:stretch>
            <a:fillRect/>
          </a:stretch>
        </p:blipFill>
        <p:spPr>
          <a:xfrm>
            <a:off x="6472486" y="852700"/>
            <a:ext cx="5284143" cy="3348306"/>
          </a:xfrm>
          <a:prstGeom prst="rect">
            <a:avLst/>
          </a:prstGeom>
        </p:spPr>
      </p:pic>
      <p:pic>
        <p:nvPicPr>
          <p:cNvPr id="13" name="图片 12">
            <a:extLst>
              <a:ext uri="{FF2B5EF4-FFF2-40B4-BE49-F238E27FC236}">
                <a16:creationId xmlns:a16="http://schemas.microsoft.com/office/drawing/2014/main" id="{EE5FC5E4-5CFD-5847-BB67-4578B3DAA06D}"/>
              </a:ext>
            </a:extLst>
          </p:cNvPr>
          <p:cNvPicPr>
            <a:picLocks noChangeAspect="1"/>
          </p:cNvPicPr>
          <p:nvPr/>
        </p:nvPicPr>
        <p:blipFill>
          <a:blip r:embed="rId5"/>
          <a:stretch>
            <a:fillRect/>
          </a:stretch>
        </p:blipFill>
        <p:spPr>
          <a:xfrm>
            <a:off x="6960096" y="4201006"/>
            <a:ext cx="4902200" cy="2508250"/>
          </a:xfrm>
          <a:prstGeom prst="rect">
            <a:avLst/>
          </a:prstGeom>
        </p:spPr>
      </p:pic>
    </p:spTree>
    <p:extLst>
      <p:ext uri="{BB962C8B-B14F-4D97-AF65-F5344CB8AC3E}">
        <p14:creationId xmlns:p14="http://schemas.microsoft.com/office/powerpoint/2010/main" val="16098163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D3137C-73E1-214D-A585-A78BA972F4B3}"/>
              </a:ext>
            </a:extLst>
          </p:cNvPr>
          <p:cNvSpPr>
            <a:spLocks noGrp="1"/>
          </p:cNvSpPr>
          <p:nvPr>
            <p:ph type="title"/>
          </p:nvPr>
        </p:nvSpPr>
        <p:spPr/>
        <p:txBody>
          <a:bodyPr/>
          <a:lstStyle/>
          <a:p>
            <a:r>
              <a:rPr kumimoji="1" lang="zh-CN" altLang="en-US" dirty="0"/>
              <a:t>思考</a:t>
            </a:r>
          </a:p>
        </p:txBody>
      </p:sp>
      <p:sp>
        <p:nvSpPr>
          <p:cNvPr id="4" name="圆角矩形 3">
            <a:extLst>
              <a:ext uri="{FF2B5EF4-FFF2-40B4-BE49-F238E27FC236}">
                <a16:creationId xmlns:a16="http://schemas.microsoft.com/office/drawing/2014/main" id="{C4D4D00D-091E-8643-B1EC-244B66E39FC5}"/>
              </a:ext>
            </a:extLst>
          </p:cNvPr>
          <p:cNvSpPr/>
          <p:nvPr/>
        </p:nvSpPr>
        <p:spPr>
          <a:xfrm>
            <a:off x="1150246" y="4067289"/>
            <a:ext cx="193889" cy="188684"/>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kumimoji="1" lang="zh-CN" altLang="en-US" sz="800" dirty="0">
              <a:solidFill>
                <a:schemeClr val="tx1"/>
              </a:solidFill>
            </a:endParaRPr>
          </a:p>
        </p:txBody>
      </p:sp>
      <p:sp>
        <p:nvSpPr>
          <p:cNvPr id="5" name="圆角矩形 4">
            <a:extLst>
              <a:ext uri="{FF2B5EF4-FFF2-40B4-BE49-F238E27FC236}">
                <a16:creationId xmlns:a16="http://schemas.microsoft.com/office/drawing/2014/main" id="{FF2D4A8E-5DA0-AB4E-9673-A8515B7AB49D}"/>
              </a:ext>
            </a:extLst>
          </p:cNvPr>
          <p:cNvSpPr/>
          <p:nvPr/>
        </p:nvSpPr>
        <p:spPr>
          <a:xfrm>
            <a:off x="2055679" y="4067289"/>
            <a:ext cx="193889" cy="188684"/>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kumimoji="1" lang="zh-CN" altLang="en-US" sz="800" dirty="0">
                <a:solidFill>
                  <a:schemeClr val="tx1"/>
                </a:solidFill>
              </a:rPr>
              <a:t>是</a:t>
            </a:r>
          </a:p>
        </p:txBody>
      </p:sp>
      <p:sp>
        <p:nvSpPr>
          <p:cNvPr id="6" name="圆角矩形 5">
            <a:extLst>
              <a:ext uri="{FF2B5EF4-FFF2-40B4-BE49-F238E27FC236}">
                <a16:creationId xmlns:a16="http://schemas.microsoft.com/office/drawing/2014/main" id="{799FA216-8401-8847-AAD1-C4103CB806AE}"/>
              </a:ext>
            </a:extLst>
          </p:cNvPr>
          <p:cNvSpPr/>
          <p:nvPr/>
        </p:nvSpPr>
        <p:spPr>
          <a:xfrm>
            <a:off x="1828660" y="4067289"/>
            <a:ext cx="193889" cy="188684"/>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kumimoji="1" lang="en-US" altLang="zh-CN" sz="800" dirty="0">
                <a:solidFill>
                  <a:schemeClr val="tx1"/>
                </a:solidFill>
              </a:rPr>
              <a:t>2</a:t>
            </a:r>
            <a:endParaRPr kumimoji="1" lang="zh-CN" altLang="en-US" sz="800" dirty="0">
              <a:solidFill>
                <a:schemeClr val="tx1"/>
              </a:solidFill>
            </a:endParaRPr>
          </a:p>
        </p:txBody>
      </p:sp>
      <p:sp>
        <p:nvSpPr>
          <p:cNvPr id="7" name="圆角矩形 6">
            <a:extLst>
              <a:ext uri="{FF2B5EF4-FFF2-40B4-BE49-F238E27FC236}">
                <a16:creationId xmlns:a16="http://schemas.microsoft.com/office/drawing/2014/main" id="{BC9CDC47-DBB9-074C-A3C9-37E30DF885E1}"/>
              </a:ext>
            </a:extLst>
          </p:cNvPr>
          <p:cNvSpPr/>
          <p:nvPr/>
        </p:nvSpPr>
        <p:spPr>
          <a:xfrm>
            <a:off x="1601642" y="4067289"/>
            <a:ext cx="193889" cy="188684"/>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kumimoji="1" lang="zh-CN" altLang="en-US" sz="800" dirty="0">
                <a:solidFill>
                  <a:schemeClr val="tx1"/>
                </a:solidFill>
              </a:rPr>
              <a:t>狼</a:t>
            </a:r>
          </a:p>
        </p:txBody>
      </p:sp>
      <p:sp>
        <p:nvSpPr>
          <p:cNvPr id="8" name="圆角矩形 7">
            <a:extLst>
              <a:ext uri="{FF2B5EF4-FFF2-40B4-BE49-F238E27FC236}">
                <a16:creationId xmlns:a16="http://schemas.microsoft.com/office/drawing/2014/main" id="{4BFD0ECF-5CEC-3146-AD7B-E07C30DB3FC4}"/>
              </a:ext>
            </a:extLst>
          </p:cNvPr>
          <p:cNvSpPr/>
          <p:nvPr/>
        </p:nvSpPr>
        <p:spPr>
          <a:xfrm>
            <a:off x="1374623" y="4067289"/>
            <a:ext cx="193889" cy="188684"/>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kumimoji="1" lang="zh-CN" altLang="en-US" sz="800" dirty="0">
                <a:solidFill>
                  <a:schemeClr val="tx1"/>
                </a:solidFill>
              </a:rPr>
              <a:t>战</a:t>
            </a:r>
          </a:p>
        </p:txBody>
      </p:sp>
      <p:sp>
        <p:nvSpPr>
          <p:cNvPr id="9" name="圆角矩形 8">
            <a:extLst>
              <a:ext uri="{FF2B5EF4-FFF2-40B4-BE49-F238E27FC236}">
                <a16:creationId xmlns:a16="http://schemas.microsoft.com/office/drawing/2014/main" id="{9D7D87F3-6174-CD48-8298-7BEA8CA0FBCB}"/>
              </a:ext>
            </a:extLst>
          </p:cNvPr>
          <p:cNvSpPr/>
          <p:nvPr/>
        </p:nvSpPr>
        <p:spPr>
          <a:xfrm>
            <a:off x="3417791" y="4067289"/>
            <a:ext cx="193889" cy="188684"/>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kumimoji="1" lang="zh-CN" altLang="en-US" sz="800" dirty="0">
                <a:solidFill>
                  <a:schemeClr val="tx1"/>
                </a:solidFill>
              </a:rPr>
              <a:t>珊</a:t>
            </a:r>
          </a:p>
        </p:txBody>
      </p:sp>
      <p:sp>
        <p:nvSpPr>
          <p:cNvPr id="10" name="圆角矩形 9">
            <a:extLst>
              <a:ext uri="{FF2B5EF4-FFF2-40B4-BE49-F238E27FC236}">
                <a16:creationId xmlns:a16="http://schemas.microsoft.com/office/drawing/2014/main" id="{0F676A03-6A1B-7446-959D-99A43B759F7C}"/>
              </a:ext>
            </a:extLst>
          </p:cNvPr>
          <p:cNvSpPr/>
          <p:nvPr/>
        </p:nvSpPr>
        <p:spPr>
          <a:xfrm>
            <a:off x="3190772" y="4067289"/>
            <a:ext cx="193889" cy="188684"/>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kumimoji="1" lang="zh-CN" altLang="en-US" sz="800" dirty="0">
                <a:solidFill>
                  <a:schemeClr val="tx1"/>
                </a:solidFill>
              </a:rPr>
              <a:t>靖</a:t>
            </a:r>
          </a:p>
        </p:txBody>
      </p:sp>
      <p:sp>
        <p:nvSpPr>
          <p:cNvPr id="11" name="圆角矩形 10">
            <a:extLst>
              <a:ext uri="{FF2B5EF4-FFF2-40B4-BE49-F238E27FC236}">
                <a16:creationId xmlns:a16="http://schemas.microsoft.com/office/drawing/2014/main" id="{F2922ABA-993A-2441-8E33-50CB6292856F}"/>
              </a:ext>
            </a:extLst>
          </p:cNvPr>
          <p:cNvSpPr/>
          <p:nvPr/>
        </p:nvSpPr>
        <p:spPr>
          <a:xfrm>
            <a:off x="2963754" y="4067289"/>
            <a:ext cx="193889" cy="188684"/>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kumimoji="1" lang="zh-CN" altLang="en-US" sz="800" dirty="0">
                <a:solidFill>
                  <a:schemeClr val="tx1"/>
                </a:solidFill>
              </a:rPr>
              <a:t>卢</a:t>
            </a:r>
          </a:p>
        </p:txBody>
      </p:sp>
      <p:sp>
        <p:nvSpPr>
          <p:cNvPr id="12" name="圆角矩形 11">
            <a:extLst>
              <a:ext uri="{FF2B5EF4-FFF2-40B4-BE49-F238E27FC236}">
                <a16:creationId xmlns:a16="http://schemas.microsoft.com/office/drawing/2014/main" id="{FA9CAEB8-B14A-6649-84BD-D5B2663EF460}"/>
              </a:ext>
            </a:extLst>
          </p:cNvPr>
          <p:cNvSpPr/>
          <p:nvPr/>
        </p:nvSpPr>
        <p:spPr>
          <a:xfrm>
            <a:off x="2736735" y="4067289"/>
            <a:ext cx="193889" cy="188684"/>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kumimoji="1" lang="zh-CN" altLang="en-US" sz="800" dirty="0">
                <a:solidFill>
                  <a:schemeClr val="tx1"/>
                </a:solidFill>
              </a:rPr>
              <a:t>、</a:t>
            </a:r>
          </a:p>
        </p:txBody>
      </p:sp>
      <p:sp>
        <p:nvSpPr>
          <p:cNvPr id="13" name="圆角矩形 12">
            <a:extLst>
              <a:ext uri="{FF2B5EF4-FFF2-40B4-BE49-F238E27FC236}">
                <a16:creationId xmlns:a16="http://schemas.microsoft.com/office/drawing/2014/main" id="{D970FC95-C056-464B-A99B-7DA4C87B2BEF}"/>
              </a:ext>
            </a:extLst>
          </p:cNvPr>
          <p:cNvSpPr/>
          <p:nvPr/>
        </p:nvSpPr>
        <p:spPr>
          <a:xfrm>
            <a:off x="2509717" y="4067289"/>
            <a:ext cx="193889" cy="188684"/>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kumimoji="1" lang="zh-CN" altLang="en-US" sz="800" dirty="0">
                <a:solidFill>
                  <a:schemeClr val="tx1"/>
                </a:solidFill>
              </a:rPr>
              <a:t>京</a:t>
            </a:r>
          </a:p>
        </p:txBody>
      </p:sp>
      <p:sp>
        <p:nvSpPr>
          <p:cNvPr id="14" name="圆角矩形 13">
            <a:extLst>
              <a:ext uri="{FF2B5EF4-FFF2-40B4-BE49-F238E27FC236}">
                <a16:creationId xmlns:a16="http://schemas.microsoft.com/office/drawing/2014/main" id="{A84B2AC9-F61F-FE4F-A02E-82C5A7F929F7}"/>
              </a:ext>
            </a:extLst>
          </p:cNvPr>
          <p:cNvSpPr/>
          <p:nvPr/>
        </p:nvSpPr>
        <p:spPr>
          <a:xfrm>
            <a:off x="2282698" y="4067289"/>
            <a:ext cx="193889" cy="188684"/>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kumimoji="1" lang="zh-CN" altLang="en-US" sz="800" dirty="0">
                <a:solidFill>
                  <a:schemeClr val="tx1"/>
                </a:solidFill>
              </a:rPr>
              <a:t>吴</a:t>
            </a:r>
          </a:p>
        </p:txBody>
      </p:sp>
      <p:sp>
        <p:nvSpPr>
          <p:cNvPr id="15" name="圆角矩形 14">
            <a:extLst>
              <a:ext uri="{FF2B5EF4-FFF2-40B4-BE49-F238E27FC236}">
                <a16:creationId xmlns:a16="http://schemas.microsoft.com/office/drawing/2014/main" id="{EB6A0875-CDF8-FC4E-8C5A-D1A2CEDA7573}"/>
              </a:ext>
            </a:extLst>
          </p:cNvPr>
          <p:cNvSpPr/>
          <p:nvPr/>
        </p:nvSpPr>
        <p:spPr>
          <a:xfrm>
            <a:off x="4788823" y="4065997"/>
            <a:ext cx="193889" cy="188684"/>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kumimoji="1" lang="zh-CN" altLang="en-US" sz="800">
              <a:solidFill>
                <a:schemeClr val="tx1"/>
              </a:solidFill>
            </a:endParaRPr>
          </a:p>
        </p:txBody>
      </p:sp>
      <p:sp>
        <p:nvSpPr>
          <p:cNvPr id="16" name="圆角矩形 15">
            <a:extLst>
              <a:ext uri="{FF2B5EF4-FFF2-40B4-BE49-F238E27FC236}">
                <a16:creationId xmlns:a16="http://schemas.microsoft.com/office/drawing/2014/main" id="{684B0546-267D-2C4E-81F0-FB98E3886D13}"/>
              </a:ext>
            </a:extLst>
          </p:cNvPr>
          <p:cNvSpPr/>
          <p:nvPr/>
        </p:nvSpPr>
        <p:spPr>
          <a:xfrm>
            <a:off x="4561804" y="4065997"/>
            <a:ext cx="193889" cy="188684"/>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kumimoji="1" lang="zh-CN" altLang="en-US" sz="800" dirty="0">
                <a:solidFill>
                  <a:schemeClr val="tx1"/>
                </a:solidFill>
              </a:rPr>
              <a:t>。</a:t>
            </a:r>
          </a:p>
        </p:txBody>
      </p:sp>
      <p:sp>
        <p:nvSpPr>
          <p:cNvPr id="17" name="圆角矩形 16">
            <a:extLst>
              <a:ext uri="{FF2B5EF4-FFF2-40B4-BE49-F238E27FC236}">
                <a16:creationId xmlns:a16="http://schemas.microsoft.com/office/drawing/2014/main" id="{ED897615-D0C0-174A-8B54-771D7B084658}"/>
              </a:ext>
            </a:extLst>
          </p:cNvPr>
          <p:cNvSpPr/>
          <p:nvPr/>
        </p:nvSpPr>
        <p:spPr>
          <a:xfrm>
            <a:off x="4334785" y="4065997"/>
            <a:ext cx="193889" cy="188684"/>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kumimoji="1" lang="zh-CN" altLang="en-US" sz="800" dirty="0">
                <a:solidFill>
                  <a:schemeClr val="tx1"/>
                </a:solidFill>
              </a:rPr>
              <a:t>的</a:t>
            </a:r>
          </a:p>
        </p:txBody>
      </p:sp>
      <p:sp>
        <p:nvSpPr>
          <p:cNvPr id="18" name="圆角矩形 17">
            <a:extLst>
              <a:ext uri="{FF2B5EF4-FFF2-40B4-BE49-F238E27FC236}">
                <a16:creationId xmlns:a16="http://schemas.microsoft.com/office/drawing/2014/main" id="{7350BA4C-D761-5941-843E-62FE0039AF15}"/>
              </a:ext>
            </a:extLst>
          </p:cNvPr>
          <p:cNvSpPr/>
          <p:nvPr/>
        </p:nvSpPr>
        <p:spPr>
          <a:xfrm>
            <a:off x="4099996" y="4065997"/>
            <a:ext cx="193889" cy="188684"/>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kumimoji="1" lang="zh-CN" altLang="en-US" sz="800" dirty="0">
                <a:solidFill>
                  <a:schemeClr val="tx1"/>
                </a:solidFill>
              </a:rPr>
              <a:t>演</a:t>
            </a:r>
          </a:p>
        </p:txBody>
      </p:sp>
      <p:sp>
        <p:nvSpPr>
          <p:cNvPr id="19" name="圆角矩形 18">
            <a:extLst>
              <a:ext uri="{FF2B5EF4-FFF2-40B4-BE49-F238E27FC236}">
                <a16:creationId xmlns:a16="http://schemas.microsoft.com/office/drawing/2014/main" id="{28AD99CD-DACF-C141-B47A-9D9289730A86}"/>
              </a:ext>
            </a:extLst>
          </p:cNvPr>
          <p:cNvSpPr/>
          <p:nvPr/>
        </p:nvSpPr>
        <p:spPr>
          <a:xfrm>
            <a:off x="3872978" y="4065997"/>
            <a:ext cx="193889" cy="188684"/>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kumimoji="1" lang="zh-CN" altLang="en-US" sz="800" dirty="0">
                <a:solidFill>
                  <a:schemeClr val="tx1"/>
                </a:solidFill>
              </a:rPr>
              <a:t>主</a:t>
            </a:r>
          </a:p>
        </p:txBody>
      </p:sp>
      <p:sp>
        <p:nvSpPr>
          <p:cNvPr id="20" name="圆角矩形 19">
            <a:extLst>
              <a:ext uri="{FF2B5EF4-FFF2-40B4-BE49-F238E27FC236}">
                <a16:creationId xmlns:a16="http://schemas.microsoft.com/office/drawing/2014/main" id="{0542EE89-0DEB-554C-945C-B48A6C92479B}"/>
              </a:ext>
            </a:extLst>
          </p:cNvPr>
          <p:cNvSpPr/>
          <p:nvPr/>
        </p:nvSpPr>
        <p:spPr>
          <a:xfrm>
            <a:off x="3644809" y="4067289"/>
            <a:ext cx="193889" cy="188684"/>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kumimoji="1" lang="zh-CN" altLang="en-US" sz="800" dirty="0">
                <a:solidFill>
                  <a:schemeClr val="tx1"/>
                </a:solidFill>
              </a:rPr>
              <a:t>等</a:t>
            </a:r>
          </a:p>
        </p:txBody>
      </p:sp>
      <p:sp>
        <p:nvSpPr>
          <p:cNvPr id="21" name="文本框 20">
            <a:extLst>
              <a:ext uri="{FF2B5EF4-FFF2-40B4-BE49-F238E27FC236}">
                <a16:creationId xmlns:a16="http://schemas.microsoft.com/office/drawing/2014/main" id="{00CEF972-DE0F-0248-8CC1-B5E1D62D4753}"/>
              </a:ext>
            </a:extLst>
          </p:cNvPr>
          <p:cNvSpPr txBox="1"/>
          <p:nvPr/>
        </p:nvSpPr>
        <p:spPr>
          <a:xfrm>
            <a:off x="1058051" y="4065997"/>
            <a:ext cx="401234" cy="215444"/>
          </a:xfrm>
          <a:prstGeom prst="rect">
            <a:avLst/>
          </a:prstGeom>
          <a:noFill/>
        </p:spPr>
        <p:txBody>
          <a:bodyPr wrap="square" rtlCol="0">
            <a:spAutoFit/>
          </a:bodyPr>
          <a:lstStyle/>
          <a:p>
            <a:r>
              <a:rPr kumimoji="1" lang="en-US" altLang="zh-CN" sz="800" dirty="0"/>
              <a:t>CLS</a:t>
            </a:r>
            <a:r>
              <a:rPr kumimoji="1" lang="zh-CN" altLang="en-US" sz="800" dirty="0"/>
              <a:t>                                             </a:t>
            </a:r>
          </a:p>
        </p:txBody>
      </p:sp>
      <p:sp>
        <p:nvSpPr>
          <p:cNvPr id="22" name="文本框 21">
            <a:extLst>
              <a:ext uri="{FF2B5EF4-FFF2-40B4-BE49-F238E27FC236}">
                <a16:creationId xmlns:a16="http://schemas.microsoft.com/office/drawing/2014/main" id="{FE47269F-62A0-C045-80FA-FB433C70E3A1}"/>
              </a:ext>
            </a:extLst>
          </p:cNvPr>
          <p:cNvSpPr txBox="1"/>
          <p:nvPr/>
        </p:nvSpPr>
        <p:spPr>
          <a:xfrm>
            <a:off x="4703943" y="4052617"/>
            <a:ext cx="394463" cy="215444"/>
          </a:xfrm>
          <a:prstGeom prst="rect">
            <a:avLst/>
          </a:prstGeom>
          <a:noFill/>
        </p:spPr>
        <p:txBody>
          <a:bodyPr wrap="square" rtlCol="0">
            <a:spAutoFit/>
          </a:bodyPr>
          <a:lstStyle/>
          <a:p>
            <a:r>
              <a:rPr kumimoji="1" lang="en-US" altLang="zh-CN" sz="800" dirty="0"/>
              <a:t>SEP</a:t>
            </a:r>
            <a:r>
              <a:rPr kumimoji="1" lang="zh-CN" altLang="en-US" sz="800" dirty="0"/>
              <a:t>                                             </a:t>
            </a:r>
          </a:p>
        </p:txBody>
      </p:sp>
      <p:sp>
        <p:nvSpPr>
          <p:cNvPr id="23" name="矩形 22">
            <a:extLst>
              <a:ext uri="{FF2B5EF4-FFF2-40B4-BE49-F238E27FC236}">
                <a16:creationId xmlns:a16="http://schemas.microsoft.com/office/drawing/2014/main" id="{72652411-D142-C54B-A99B-3B65540EBBAE}"/>
              </a:ext>
            </a:extLst>
          </p:cNvPr>
          <p:cNvSpPr/>
          <p:nvPr/>
        </p:nvSpPr>
        <p:spPr>
          <a:xfrm>
            <a:off x="1103018" y="3439286"/>
            <a:ext cx="3926073" cy="467276"/>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kumimoji="1" lang="en-US" altLang="zh-CN" sz="800" dirty="0"/>
              <a:t>BERT/</a:t>
            </a:r>
            <a:r>
              <a:rPr kumimoji="1" lang="en-US" altLang="zh-CN" sz="800" dirty="0" err="1"/>
              <a:t>RoBERTa</a:t>
            </a:r>
            <a:r>
              <a:rPr kumimoji="1" lang="en-US" altLang="zh-CN" sz="800" dirty="0"/>
              <a:t>/</a:t>
            </a:r>
            <a:r>
              <a:rPr kumimoji="1" lang="en-US" altLang="zh-CN" sz="800" dirty="0" err="1"/>
              <a:t>StructBERT</a:t>
            </a:r>
            <a:endParaRPr kumimoji="1" lang="zh-CN" altLang="en-US" sz="800" dirty="0"/>
          </a:p>
        </p:txBody>
      </p:sp>
      <p:cxnSp>
        <p:nvCxnSpPr>
          <p:cNvPr id="24" name="直线箭头连接符 23">
            <a:extLst>
              <a:ext uri="{FF2B5EF4-FFF2-40B4-BE49-F238E27FC236}">
                <a16:creationId xmlns:a16="http://schemas.microsoft.com/office/drawing/2014/main" id="{EBD6C7E4-06DD-A347-B64A-A78662198F5D}"/>
              </a:ext>
            </a:extLst>
          </p:cNvPr>
          <p:cNvCxnSpPr>
            <a:cxnSpLocks/>
          </p:cNvCxnSpPr>
          <p:nvPr/>
        </p:nvCxnSpPr>
        <p:spPr>
          <a:xfrm flipV="1">
            <a:off x="1247191" y="3906563"/>
            <a:ext cx="0" cy="16072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5" name="直线箭头连接符 24">
            <a:extLst>
              <a:ext uri="{FF2B5EF4-FFF2-40B4-BE49-F238E27FC236}">
                <a16:creationId xmlns:a16="http://schemas.microsoft.com/office/drawing/2014/main" id="{ACF844F1-77DC-234A-9302-BB6BC2456A68}"/>
              </a:ext>
            </a:extLst>
          </p:cNvPr>
          <p:cNvCxnSpPr>
            <a:cxnSpLocks/>
          </p:cNvCxnSpPr>
          <p:nvPr/>
        </p:nvCxnSpPr>
        <p:spPr>
          <a:xfrm flipV="1">
            <a:off x="1470523" y="3912026"/>
            <a:ext cx="0" cy="16072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6" name="直线箭头连接符 25">
            <a:extLst>
              <a:ext uri="{FF2B5EF4-FFF2-40B4-BE49-F238E27FC236}">
                <a16:creationId xmlns:a16="http://schemas.microsoft.com/office/drawing/2014/main" id="{64DEF201-CE23-6B44-B0E9-ADFB3238735D}"/>
              </a:ext>
            </a:extLst>
          </p:cNvPr>
          <p:cNvCxnSpPr>
            <a:cxnSpLocks/>
          </p:cNvCxnSpPr>
          <p:nvPr/>
        </p:nvCxnSpPr>
        <p:spPr>
          <a:xfrm flipV="1">
            <a:off x="1470523" y="3309709"/>
            <a:ext cx="0" cy="13363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7" name="直线箭头连接符 26">
            <a:extLst>
              <a:ext uri="{FF2B5EF4-FFF2-40B4-BE49-F238E27FC236}">
                <a16:creationId xmlns:a16="http://schemas.microsoft.com/office/drawing/2014/main" id="{DB79D3A0-6006-2449-8F5E-2D20630DCD38}"/>
              </a:ext>
            </a:extLst>
          </p:cNvPr>
          <p:cNvCxnSpPr>
            <a:cxnSpLocks/>
          </p:cNvCxnSpPr>
          <p:nvPr/>
        </p:nvCxnSpPr>
        <p:spPr>
          <a:xfrm flipV="1">
            <a:off x="2378286" y="3309709"/>
            <a:ext cx="0" cy="13363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8" name="直线箭头连接符 27">
            <a:extLst>
              <a:ext uri="{FF2B5EF4-FFF2-40B4-BE49-F238E27FC236}">
                <a16:creationId xmlns:a16="http://schemas.microsoft.com/office/drawing/2014/main" id="{192C4E84-6D0A-E24B-B484-8B13CEDEACF8}"/>
              </a:ext>
            </a:extLst>
          </p:cNvPr>
          <p:cNvCxnSpPr>
            <a:cxnSpLocks/>
          </p:cNvCxnSpPr>
          <p:nvPr/>
        </p:nvCxnSpPr>
        <p:spPr>
          <a:xfrm flipV="1">
            <a:off x="2605227" y="3309709"/>
            <a:ext cx="0" cy="13363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9" name="直线箭头连接符 28">
            <a:extLst>
              <a:ext uri="{FF2B5EF4-FFF2-40B4-BE49-F238E27FC236}">
                <a16:creationId xmlns:a16="http://schemas.microsoft.com/office/drawing/2014/main" id="{142780A1-EABD-9446-A9EF-FD6DB64A7E53}"/>
              </a:ext>
            </a:extLst>
          </p:cNvPr>
          <p:cNvCxnSpPr>
            <a:cxnSpLocks/>
          </p:cNvCxnSpPr>
          <p:nvPr/>
        </p:nvCxnSpPr>
        <p:spPr>
          <a:xfrm flipV="1">
            <a:off x="3059109" y="3309709"/>
            <a:ext cx="0" cy="13363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0" name="直线箭头连接符 29">
            <a:extLst>
              <a:ext uri="{FF2B5EF4-FFF2-40B4-BE49-F238E27FC236}">
                <a16:creationId xmlns:a16="http://schemas.microsoft.com/office/drawing/2014/main" id="{B6DBD21C-EB0C-3C45-B8BB-04E6620141B9}"/>
              </a:ext>
            </a:extLst>
          </p:cNvPr>
          <p:cNvCxnSpPr>
            <a:cxnSpLocks/>
          </p:cNvCxnSpPr>
          <p:nvPr/>
        </p:nvCxnSpPr>
        <p:spPr>
          <a:xfrm flipV="1">
            <a:off x="3512990" y="3309709"/>
            <a:ext cx="0" cy="13363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1" name="直线箭头连接符 30">
            <a:extLst>
              <a:ext uri="{FF2B5EF4-FFF2-40B4-BE49-F238E27FC236}">
                <a16:creationId xmlns:a16="http://schemas.microsoft.com/office/drawing/2014/main" id="{D50F65B5-5042-684D-9555-354592F75DC7}"/>
              </a:ext>
            </a:extLst>
          </p:cNvPr>
          <p:cNvCxnSpPr>
            <a:cxnSpLocks/>
          </p:cNvCxnSpPr>
          <p:nvPr/>
        </p:nvCxnSpPr>
        <p:spPr>
          <a:xfrm flipV="1">
            <a:off x="2377248" y="3912026"/>
            <a:ext cx="0" cy="16072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2" name="直线箭头连接符 31">
            <a:extLst>
              <a:ext uri="{FF2B5EF4-FFF2-40B4-BE49-F238E27FC236}">
                <a16:creationId xmlns:a16="http://schemas.microsoft.com/office/drawing/2014/main" id="{61306061-5936-FB49-B8AD-075ADE4F6530}"/>
              </a:ext>
            </a:extLst>
          </p:cNvPr>
          <p:cNvCxnSpPr>
            <a:cxnSpLocks/>
          </p:cNvCxnSpPr>
          <p:nvPr/>
        </p:nvCxnSpPr>
        <p:spPr>
          <a:xfrm flipV="1">
            <a:off x="2602082" y="3912026"/>
            <a:ext cx="0" cy="16072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3" name="直线箭头连接符 32">
            <a:extLst>
              <a:ext uri="{FF2B5EF4-FFF2-40B4-BE49-F238E27FC236}">
                <a16:creationId xmlns:a16="http://schemas.microsoft.com/office/drawing/2014/main" id="{2CBBE647-0EC1-8C44-87E3-A137BB0862D4}"/>
              </a:ext>
            </a:extLst>
          </p:cNvPr>
          <p:cNvCxnSpPr>
            <a:cxnSpLocks/>
          </p:cNvCxnSpPr>
          <p:nvPr/>
        </p:nvCxnSpPr>
        <p:spPr>
          <a:xfrm flipV="1">
            <a:off x="3060698" y="3912026"/>
            <a:ext cx="0" cy="16072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4" name="直线箭头连接符 33">
            <a:extLst>
              <a:ext uri="{FF2B5EF4-FFF2-40B4-BE49-F238E27FC236}">
                <a16:creationId xmlns:a16="http://schemas.microsoft.com/office/drawing/2014/main" id="{F07235A0-0F9C-6F44-B917-8245CB3C5BA6}"/>
              </a:ext>
            </a:extLst>
          </p:cNvPr>
          <p:cNvCxnSpPr>
            <a:cxnSpLocks/>
          </p:cNvCxnSpPr>
          <p:nvPr/>
        </p:nvCxnSpPr>
        <p:spPr>
          <a:xfrm flipV="1">
            <a:off x="3513167" y="3912026"/>
            <a:ext cx="0" cy="16072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5" name="直线箭头连接符 34">
            <a:extLst>
              <a:ext uri="{FF2B5EF4-FFF2-40B4-BE49-F238E27FC236}">
                <a16:creationId xmlns:a16="http://schemas.microsoft.com/office/drawing/2014/main" id="{346B478F-BE95-C546-B3A5-DC0BCC5351EC}"/>
              </a:ext>
            </a:extLst>
          </p:cNvPr>
          <p:cNvCxnSpPr>
            <a:cxnSpLocks/>
          </p:cNvCxnSpPr>
          <p:nvPr/>
        </p:nvCxnSpPr>
        <p:spPr>
          <a:xfrm flipV="1">
            <a:off x="3286049" y="3309709"/>
            <a:ext cx="0" cy="13363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6" name="直线箭头连接符 35">
            <a:extLst>
              <a:ext uri="{FF2B5EF4-FFF2-40B4-BE49-F238E27FC236}">
                <a16:creationId xmlns:a16="http://schemas.microsoft.com/office/drawing/2014/main" id="{E9D4849D-6384-4D45-A4B3-08BAD780ACBB}"/>
              </a:ext>
            </a:extLst>
          </p:cNvPr>
          <p:cNvCxnSpPr>
            <a:cxnSpLocks/>
          </p:cNvCxnSpPr>
          <p:nvPr/>
        </p:nvCxnSpPr>
        <p:spPr>
          <a:xfrm flipV="1">
            <a:off x="3294916" y="3912026"/>
            <a:ext cx="0" cy="16072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7" name="直线箭头连接符 36">
            <a:extLst>
              <a:ext uri="{FF2B5EF4-FFF2-40B4-BE49-F238E27FC236}">
                <a16:creationId xmlns:a16="http://schemas.microsoft.com/office/drawing/2014/main" id="{AE8CC214-23CD-A040-8FE2-975F6DAD461C}"/>
              </a:ext>
            </a:extLst>
          </p:cNvPr>
          <p:cNvCxnSpPr>
            <a:cxnSpLocks/>
          </p:cNvCxnSpPr>
          <p:nvPr/>
        </p:nvCxnSpPr>
        <p:spPr>
          <a:xfrm flipV="1">
            <a:off x="1698422" y="3912026"/>
            <a:ext cx="0" cy="16072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8" name="直线箭头连接符 37">
            <a:extLst>
              <a:ext uri="{FF2B5EF4-FFF2-40B4-BE49-F238E27FC236}">
                <a16:creationId xmlns:a16="http://schemas.microsoft.com/office/drawing/2014/main" id="{F1FC0AE6-5AD3-BA41-9257-5439CC100407}"/>
              </a:ext>
            </a:extLst>
          </p:cNvPr>
          <p:cNvCxnSpPr>
            <a:cxnSpLocks/>
          </p:cNvCxnSpPr>
          <p:nvPr/>
        </p:nvCxnSpPr>
        <p:spPr>
          <a:xfrm flipV="1">
            <a:off x="1927228" y="3912026"/>
            <a:ext cx="0" cy="16072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9" name="直线箭头连接符 38">
            <a:extLst>
              <a:ext uri="{FF2B5EF4-FFF2-40B4-BE49-F238E27FC236}">
                <a16:creationId xmlns:a16="http://schemas.microsoft.com/office/drawing/2014/main" id="{65F24E90-7951-2B4A-A0C1-8B2D51DA5074}"/>
              </a:ext>
            </a:extLst>
          </p:cNvPr>
          <p:cNvCxnSpPr>
            <a:cxnSpLocks/>
          </p:cNvCxnSpPr>
          <p:nvPr/>
        </p:nvCxnSpPr>
        <p:spPr>
          <a:xfrm flipV="1">
            <a:off x="2150586" y="3912026"/>
            <a:ext cx="0" cy="16072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0" name="直线箭头连接符 39">
            <a:extLst>
              <a:ext uri="{FF2B5EF4-FFF2-40B4-BE49-F238E27FC236}">
                <a16:creationId xmlns:a16="http://schemas.microsoft.com/office/drawing/2014/main" id="{40D6DEA2-F561-864D-88CF-74759FCA002C}"/>
              </a:ext>
            </a:extLst>
          </p:cNvPr>
          <p:cNvCxnSpPr>
            <a:cxnSpLocks/>
          </p:cNvCxnSpPr>
          <p:nvPr/>
        </p:nvCxnSpPr>
        <p:spPr>
          <a:xfrm flipV="1">
            <a:off x="3741336" y="3912026"/>
            <a:ext cx="0" cy="16072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1" name="直线箭头连接符 40">
            <a:extLst>
              <a:ext uri="{FF2B5EF4-FFF2-40B4-BE49-F238E27FC236}">
                <a16:creationId xmlns:a16="http://schemas.microsoft.com/office/drawing/2014/main" id="{741C2F38-8C87-5F4C-A11B-C2524A75D81E}"/>
              </a:ext>
            </a:extLst>
          </p:cNvPr>
          <p:cNvCxnSpPr>
            <a:cxnSpLocks/>
          </p:cNvCxnSpPr>
          <p:nvPr/>
        </p:nvCxnSpPr>
        <p:spPr>
          <a:xfrm flipV="1">
            <a:off x="3960396" y="3910733"/>
            <a:ext cx="0" cy="16072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2" name="直线箭头连接符 41">
            <a:extLst>
              <a:ext uri="{FF2B5EF4-FFF2-40B4-BE49-F238E27FC236}">
                <a16:creationId xmlns:a16="http://schemas.microsoft.com/office/drawing/2014/main" id="{F86B954A-50ED-CC4B-952A-74640FD2ABBB}"/>
              </a:ext>
            </a:extLst>
          </p:cNvPr>
          <p:cNvCxnSpPr>
            <a:cxnSpLocks/>
          </p:cNvCxnSpPr>
          <p:nvPr/>
        </p:nvCxnSpPr>
        <p:spPr>
          <a:xfrm flipV="1">
            <a:off x="4205545" y="3910733"/>
            <a:ext cx="0" cy="16072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3" name="直线箭头连接符 42">
            <a:extLst>
              <a:ext uri="{FF2B5EF4-FFF2-40B4-BE49-F238E27FC236}">
                <a16:creationId xmlns:a16="http://schemas.microsoft.com/office/drawing/2014/main" id="{622975BD-A575-FB41-92AB-4C77FBAF1E14}"/>
              </a:ext>
            </a:extLst>
          </p:cNvPr>
          <p:cNvCxnSpPr>
            <a:cxnSpLocks/>
          </p:cNvCxnSpPr>
          <p:nvPr/>
        </p:nvCxnSpPr>
        <p:spPr>
          <a:xfrm flipV="1">
            <a:off x="4425779" y="3910733"/>
            <a:ext cx="0" cy="16072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4" name="直线箭头连接符 43">
            <a:extLst>
              <a:ext uri="{FF2B5EF4-FFF2-40B4-BE49-F238E27FC236}">
                <a16:creationId xmlns:a16="http://schemas.microsoft.com/office/drawing/2014/main" id="{55E6485D-0994-2949-B452-DFCD821220CF}"/>
              </a:ext>
            </a:extLst>
          </p:cNvPr>
          <p:cNvCxnSpPr>
            <a:cxnSpLocks/>
          </p:cNvCxnSpPr>
          <p:nvPr/>
        </p:nvCxnSpPr>
        <p:spPr>
          <a:xfrm flipV="1">
            <a:off x="4654585" y="3910733"/>
            <a:ext cx="0" cy="16072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5" name="直线箭头连接符 44">
            <a:extLst>
              <a:ext uri="{FF2B5EF4-FFF2-40B4-BE49-F238E27FC236}">
                <a16:creationId xmlns:a16="http://schemas.microsoft.com/office/drawing/2014/main" id="{28D957D0-5F62-7B49-BD32-F04ED0128A02}"/>
              </a:ext>
            </a:extLst>
          </p:cNvPr>
          <p:cNvCxnSpPr>
            <a:cxnSpLocks/>
          </p:cNvCxnSpPr>
          <p:nvPr/>
        </p:nvCxnSpPr>
        <p:spPr>
          <a:xfrm flipV="1">
            <a:off x="2836432" y="3912026"/>
            <a:ext cx="0" cy="16072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6" name="直线箭头连接符 45">
            <a:extLst>
              <a:ext uri="{FF2B5EF4-FFF2-40B4-BE49-F238E27FC236}">
                <a16:creationId xmlns:a16="http://schemas.microsoft.com/office/drawing/2014/main" id="{EBE1CA5A-32E9-1741-A225-DA06A99FA46A}"/>
              </a:ext>
            </a:extLst>
          </p:cNvPr>
          <p:cNvCxnSpPr>
            <a:cxnSpLocks/>
          </p:cNvCxnSpPr>
          <p:nvPr/>
        </p:nvCxnSpPr>
        <p:spPr>
          <a:xfrm flipV="1">
            <a:off x="1697464" y="3309709"/>
            <a:ext cx="0" cy="13363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7" name="直线箭头连接符 46">
            <a:extLst>
              <a:ext uri="{FF2B5EF4-FFF2-40B4-BE49-F238E27FC236}">
                <a16:creationId xmlns:a16="http://schemas.microsoft.com/office/drawing/2014/main" id="{4C745DB5-23E5-A846-A1A0-E14BA18833C6}"/>
              </a:ext>
            </a:extLst>
          </p:cNvPr>
          <p:cNvCxnSpPr>
            <a:cxnSpLocks/>
          </p:cNvCxnSpPr>
          <p:nvPr/>
        </p:nvCxnSpPr>
        <p:spPr>
          <a:xfrm flipV="1">
            <a:off x="1924405" y="3309709"/>
            <a:ext cx="0" cy="13363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8" name="直线箭头连接符 47">
            <a:extLst>
              <a:ext uri="{FF2B5EF4-FFF2-40B4-BE49-F238E27FC236}">
                <a16:creationId xmlns:a16="http://schemas.microsoft.com/office/drawing/2014/main" id="{5AFA8158-4B63-FA45-BB1C-7EA41E64E37E}"/>
              </a:ext>
            </a:extLst>
          </p:cNvPr>
          <p:cNvCxnSpPr>
            <a:cxnSpLocks/>
          </p:cNvCxnSpPr>
          <p:nvPr/>
        </p:nvCxnSpPr>
        <p:spPr>
          <a:xfrm flipV="1">
            <a:off x="2151346" y="3309709"/>
            <a:ext cx="0" cy="13363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9" name="直线箭头连接符 48">
            <a:extLst>
              <a:ext uri="{FF2B5EF4-FFF2-40B4-BE49-F238E27FC236}">
                <a16:creationId xmlns:a16="http://schemas.microsoft.com/office/drawing/2014/main" id="{454DAD42-CE90-B041-BBDE-8C086C0EF38A}"/>
              </a:ext>
            </a:extLst>
          </p:cNvPr>
          <p:cNvCxnSpPr>
            <a:cxnSpLocks/>
          </p:cNvCxnSpPr>
          <p:nvPr/>
        </p:nvCxnSpPr>
        <p:spPr>
          <a:xfrm flipV="1">
            <a:off x="2832168" y="3309709"/>
            <a:ext cx="0" cy="13363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0" name="直线箭头连接符 49">
            <a:extLst>
              <a:ext uri="{FF2B5EF4-FFF2-40B4-BE49-F238E27FC236}">
                <a16:creationId xmlns:a16="http://schemas.microsoft.com/office/drawing/2014/main" id="{17986BF5-B6DF-8547-9E38-CC97F6471CE7}"/>
              </a:ext>
            </a:extLst>
          </p:cNvPr>
          <p:cNvCxnSpPr>
            <a:cxnSpLocks/>
          </p:cNvCxnSpPr>
          <p:nvPr/>
        </p:nvCxnSpPr>
        <p:spPr>
          <a:xfrm flipV="1">
            <a:off x="3739931" y="3309709"/>
            <a:ext cx="0" cy="13363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1" name="直线箭头连接符 50">
            <a:extLst>
              <a:ext uri="{FF2B5EF4-FFF2-40B4-BE49-F238E27FC236}">
                <a16:creationId xmlns:a16="http://schemas.microsoft.com/office/drawing/2014/main" id="{DB63932F-7A38-4848-94FA-A29039E31065}"/>
              </a:ext>
            </a:extLst>
          </p:cNvPr>
          <p:cNvCxnSpPr>
            <a:cxnSpLocks/>
          </p:cNvCxnSpPr>
          <p:nvPr/>
        </p:nvCxnSpPr>
        <p:spPr>
          <a:xfrm flipV="1">
            <a:off x="3966872" y="3309709"/>
            <a:ext cx="0" cy="13363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2" name="直线箭头连接符 51">
            <a:extLst>
              <a:ext uri="{FF2B5EF4-FFF2-40B4-BE49-F238E27FC236}">
                <a16:creationId xmlns:a16="http://schemas.microsoft.com/office/drawing/2014/main" id="{5898954D-5273-C849-B634-B8F57D3CBCC6}"/>
              </a:ext>
            </a:extLst>
          </p:cNvPr>
          <p:cNvCxnSpPr>
            <a:cxnSpLocks/>
          </p:cNvCxnSpPr>
          <p:nvPr/>
        </p:nvCxnSpPr>
        <p:spPr>
          <a:xfrm flipV="1">
            <a:off x="4193812" y="3309709"/>
            <a:ext cx="0" cy="13363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3" name="直线箭头连接符 52">
            <a:extLst>
              <a:ext uri="{FF2B5EF4-FFF2-40B4-BE49-F238E27FC236}">
                <a16:creationId xmlns:a16="http://schemas.microsoft.com/office/drawing/2014/main" id="{CD1879F7-A00A-8F45-B4B2-41DFA691A6B0}"/>
              </a:ext>
            </a:extLst>
          </p:cNvPr>
          <p:cNvCxnSpPr>
            <a:cxnSpLocks/>
          </p:cNvCxnSpPr>
          <p:nvPr/>
        </p:nvCxnSpPr>
        <p:spPr>
          <a:xfrm flipV="1">
            <a:off x="4420753" y="3309709"/>
            <a:ext cx="0" cy="13363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54" name="矩形 53">
            <a:extLst>
              <a:ext uri="{FF2B5EF4-FFF2-40B4-BE49-F238E27FC236}">
                <a16:creationId xmlns:a16="http://schemas.microsoft.com/office/drawing/2014/main" id="{E66A153C-E55B-7444-95A7-84210C368E45}"/>
              </a:ext>
            </a:extLst>
          </p:cNvPr>
          <p:cNvSpPr/>
          <p:nvPr/>
        </p:nvSpPr>
        <p:spPr>
          <a:xfrm>
            <a:off x="1614602" y="3126489"/>
            <a:ext cx="164149" cy="166713"/>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kumimoji="1" lang="zh-CN" altLang="en-US" sz="800" dirty="0"/>
          </a:p>
        </p:txBody>
      </p:sp>
      <p:sp>
        <p:nvSpPr>
          <p:cNvPr id="55" name="矩形 54">
            <a:extLst>
              <a:ext uri="{FF2B5EF4-FFF2-40B4-BE49-F238E27FC236}">
                <a16:creationId xmlns:a16="http://schemas.microsoft.com/office/drawing/2014/main" id="{F537ABBC-7918-FD43-ACE4-D5F094A10A3F}"/>
              </a:ext>
            </a:extLst>
          </p:cNvPr>
          <p:cNvSpPr/>
          <p:nvPr/>
        </p:nvSpPr>
        <p:spPr>
          <a:xfrm>
            <a:off x="1389056" y="3126489"/>
            <a:ext cx="164149" cy="166713"/>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kumimoji="1" lang="zh-CN" altLang="en-US" sz="800" dirty="0"/>
          </a:p>
        </p:txBody>
      </p:sp>
      <p:sp>
        <p:nvSpPr>
          <p:cNvPr id="56" name="矩形 55">
            <a:extLst>
              <a:ext uri="{FF2B5EF4-FFF2-40B4-BE49-F238E27FC236}">
                <a16:creationId xmlns:a16="http://schemas.microsoft.com/office/drawing/2014/main" id="{B4084856-EDC0-B640-A8F0-CF3A209EF6E1}"/>
              </a:ext>
            </a:extLst>
          </p:cNvPr>
          <p:cNvSpPr/>
          <p:nvPr/>
        </p:nvSpPr>
        <p:spPr>
          <a:xfrm>
            <a:off x="1840149" y="3126489"/>
            <a:ext cx="164149" cy="166713"/>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kumimoji="1" lang="zh-CN" altLang="en-US" sz="800" dirty="0"/>
          </a:p>
        </p:txBody>
      </p:sp>
      <p:sp>
        <p:nvSpPr>
          <p:cNvPr id="57" name="矩形 56">
            <a:extLst>
              <a:ext uri="{FF2B5EF4-FFF2-40B4-BE49-F238E27FC236}">
                <a16:creationId xmlns:a16="http://schemas.microsoft.com/office/drawing/2014/main" id="{B116C285-F2FB-4749-A8EF-C0B8A4EDC734}"/>
              </a:ext>
            </a:extLst>
          </p:cNvPr>
          <p:cNvSpPr/>
          <p:nvPr/>
        </p:nvSpPr>
        <p:spPr>
          <a:xfrm>
            <a:off x="2064809" y="3126489"/>
            <a:ext cx="164149" cy="166713"/>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kumimoji="1" lang="zh-CN" altLang="en-US" sz="800" dirty="0"/>
          </a:p>
        </p:txBody>
      </p:sp>
      <p:sp>
        <p:nvSpPr>
          <p:cNvPr id="58" name="矩形 57">
            <a:extLst>
              <a:ext uri="{FF2B5EF4-FFF2-40B4-BE49-F238E27FC236}">
                <a16:creationId xmlns:a16="http://schemas.microsoft.com/office/drawing/2014/main" id="{89A73DAB-4CE9-7F45-9BEA-EC94136D61F3}"/>
              </a:ext>
            </a:extLst>
          </p:cNvPr>
          <p:cNvSpPr/>
          <p:nvPr/>
        </p:nvSpPr>
        <p:spPr>
          <a:xfrm>
            <a:off x="2289470" y="3126489"/>
            <a:ext cx="164149" cy="166713"/>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kumimoji="1" lang="zh-CN" altLang="en-US" sz="800" dirty="0"/>
          </a:p>
        </p:txBody>
      </p:sp>
      <p:sp>
        <p:nvSpPr>
          <p:cNvPr id="59" name="矩形 58">
            <a:extLst>
              <a:ext uri="{FF2B5EF4-FFF2-40B4-BE49-F238E27FC236}">
                <a16:creationId xmlns:a16="http://schemas.microsoft.com/office/drawing/2014/main" id="{C9960942-9C8A-2447-8A8D-32B4E827C4C0}"/>
              </a:ext>
            </a:extLst>
          </p:cNvPr>
          <p:cNvSpPr/>
          <p:nvPr/>
        </p:nvSpPr>
        <p:spPr>
          <a:xfrm>
            <a:off x="2520007" y="3126489"/>
            <a:ext cx="164149" cy="166713"/>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kumimoji="1" lang="zh-CN" altLang="en-US" sz="800" dirty="0"/>
          </a:p>
        </p:txBody>
      </p:sp>
      <p:sp>
        <p:nvSpPr>
          <p:cNvPr id="60" name="矩形 59">
            <a:extLst>
              <a:ext uri="{FF2B5EF4-FFF2-40B4-BE49-F238E27FC236}">
                <a16:creationId xmlns:a16="http://schemas.microsoft.com/office/drawing/2014/main" id="{ED7C46C6-7FD7-B14E-8E97-D545973B752D}"/>
              </a:ext>
            </a:extLst>
          </p:cNvPr>
          <p:cNvSpPr/>
          <p:nvPr/>
        </p:nvSpPr>
        <p:spPr>
          <a:xfrm>
            <a:off x="2966341" y="3126489"/>
            <a:ext cx="164149" cy="166713"/>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kumimoji="1" lang="zh-CN" altLang="en-US" sz="800" dirty="0"/>
          </a:p>
        </p:txBody>
      </p:sp>
      <p:sp>
        <p:nvSpPr>
          <p:cNvPr id="61" name="矩形 60">
            <a:extLst>
              <a:ext uri="{FF2B5EF4-FFF2-40B4-BE49-F238E27FC236}">
                <a16:creationId xmlns:a16="http://schemas.microsoft.com/office/drawing/2014/main" id="{0BF8AD4A-8380-D94E-A26B-DE1A6A2ED8C4}"/>
              </a:ext>
            </a:extLst>
          </p:cNvPr>
          <p:cNvSpPr/>
          <p:nvPr/>
        </p:nvSpPr>
        <p:spPr>
          <a:xfrm>
            <a:off x="2740795" y="3126489"/>
            <a:ext cx="164149" cy="166713"/>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kumimoji="1" lang="zh-CN" altLang="en-US" sz="800" dirty="0"/>
          </a:p>
        </p:txBody>
      </p:sp>
      <p:sp>
        <p:nvSpPr>
          <p:cNvPr id="62" name="矩形 61">
            <a:extLst>
              <a:ext uri="{FF2B5EF4-FFF2-40B4-BE49-F238E27FC236}">
                <a16:creationId xmlns:a16="http://schemas.microsoft.com/office/drawing/2014/main" id="{BFBB5C1B-F28F-FA4E-AFD7-2C13A37A8A59}"/>
              </a:ext>
            </a:extLst>
          </p:cNvPr>
          <p:cNvSpPr/>
          <p:nvPr/>
        </p:nvSpPr>
        <p:spPr>
          <a:xfrm>
            <a:off x="3191887" y="3126489"/>
            <a:ext cx="164149" cy="166713"/>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kumimoji="1" lang="zh-CN" altLang="en-US" sz="800" dirty="0"/>
          </a:p>
        </p:txBody>
      </p:sp>
      <p:sp>
        <p:nvSpPr>
          <p:cNvPr id="63" name="矩形 62">
            <a:extLst>
              <a:ext uri="{FF2B5EF4-FFF2-40B4-BE49-F238E27FC236}">
                <a16:creationId xmlns:a16="http://schemas.microsoft.com/office/drawing/2014/main" id="{957581A3-5D69-E140-88B4-B125B8F623C8}"/>
              </a:ext>
            </a:extLst>
          </p:cNvPr>
          <p:cNvSpPr/>
          <p:nvPr/>
        </p:nvSpPr>
        <p:spPr>
          <a:xfrm>
            <a:off x="3416548" y="3126489"/>
            <a:ext cx="164149" cy="166713"/>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kumimoji="1" lang="zh-CN" altLang="en-US" sz="800" dirty="0"/>
          </a:p>
        </p:txBody>
      </p:sp>
      <p:sp>
        <p:nvSpPr>
          <p:cNvPr id="64" name="矩形 63">
            <a:extLst>
              <a:ext uri="{FF2B5EF4-FFF2-40B4-BE49-F238E27FC236}">
                <a16:creationId xmlns:a16="http://schemas.microsoft.com/office/drawing/2014/main" id="{EDA8B072-47BB-E148-B9BD-31A3E761785C}"/>
              </a:ext>
            </a:extLst>
          </p:cNvPr>
          <p:cNvSpPr/>
          <p:nvPr/>
        </p:nvSpPr>
        <p:spPr>
          <a:xfrm>
            <a:off x="3641209" y="3126489"/>
            <a:ext cx="164149" cy="166713"/>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kumimoji="1" lang="zh-CN" altLang="en-US" sz="800" dirty="0"/>
          </a:p>
        </p:txBody>
      </p:sp>
      <p:sp>
        <p:nvSpPr>
          <p:cNvPr id="65" name="矩形 64">
            <a:extLst>
              <a:ext uri="{FF2B5EF4-FFF2-40B4-BE49-F238E27FC236}">
                <a16:creationId xmlns:a16="http://schemas.microsoft.com/office/drawing/2014/main" id="{3CB2C2A7-2AB7-1A44-88E5-24E1ACA44D2A}"/>
              </a:ext>
            </a:extLst>
          </p:cNvPr>
          <p:cNvSpPr/>
          <p:nvPr/>
        </p:nvSpPr>
        <p:spPr>
          <a:xfrm>
            <a:off x="4101038" y="3126489"/>
            <a:ext cx="164149" cy="166713"/>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kumimoji="1" lang="zh-CN" altLang="en-US" sz="800" dirty="0"/>
          </a:p>
        </p:txBody>
      </p:sp>
      <p:sp>
        <p:nvSpPr>
          <p:cNvPr id="66" name="矩形 65">
            <a:extLst>
              <a:ext uri="{FF2B5EF4-FFF2-40B4-BE49-F238E27FC236}">
                <a16:creationId xmlns:a16="http://schemas.microsoft.com/office/drawing/2014/main" id="{BFF8D76E-617A-524F-8F60-B75C8B8A296D}"/>
              </a:ext>
            </a:extLst>
          </p:cNvPr>
          <p:cNvSpPr/>
          <p:nvPr/>
        </p:nvSpPr>
        <p:spPr>
          <a:xfrm>
            <a:off x="4334785" y="3126489"/>
            <a:ext cx="164149" cy="166713"/>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kumimoji="1" lang="zh-CN" altLang="en-US" sz="800" dirty="0"/>
          </a:p>
        </p:txBody>
      </p:sp>
      <p:sp>
        <p:nvSpPr>
          <p:cNvPr id="67" name="矩形 66">
            <a:extLst>
              <a:ext uri="{FF2B5EF4-FFF2-40B4-BE49-F238E27FC236}">
                <a16:creationId xmlns:a16="http://schemas.microsoft.com/office/drawing/2014/main" id="{4A362E7F-840C-8240-876C-997EF3159D12}"/>
              </a:ext>
            </a:extLst>
          </p:cNvPr>
          <p:cNvSpPr/>
          <p:nvPr/>
        </p:nvSpPr>
        <p:spPr>
          <a:xfrm>
            <a:off x="4563591" y="3129974"/>
            <a:ext cx="164149" cy="166713"/>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kumimoji="1" lang="zh-CN" altLang="en-US" sz="800" dirty="0"/>
          </a:p>
        </p:txBody>
      </p:sp>
      <p:sp>
        <p:nvSpPr>
          <p:cNvPr id="68" name="矩形 67">
            <a:extLst>
              <a:ext uri="{FF2B5EF4-FFF2-40B4-BE49-F238E27FC236}">
                <a16:creationId xmlns:a16="http://schemas.microsoft.com/office/drawing/2014/main" id="{3EF9CD4C-A2CD-1649-BA11-528486DECBEB}"/>
              </a:ext>
            </a:extLst>
          </p:cNvPr>
          <p:cNvSpPr/>
          <p:nvPr/>
        </p:nvSpPr>
        <p:spPr>
          <a:xfrm>
            <a:off x="1377332" y="2783333"/>
            <a:ext cx="193889" cy="117928"/>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zh-CN" sz="800" dirty="0">
                <a:solidFill>
                  <a:srgbClr val="FF0000"/>
                </a:solidFill>
              </a:rPr>
              <a:t>1</a:t>
            </a:r>
            <a:endParaRPr kumimoji="1" lang="zh-CN" altLang="en-US" sz="800" dirty="0">
              <a:solidFill>
                <a:srgbClr val="FF0000"/>
              </a:solidFill>
            </a:endParaRPr>
          </a:p>
        </p:txBody>
      </p:sp>
      <p:sp>
        <p:nvSpPr>
          <p:cNvPr id="69" name="矩形 68">
            <a:extLst>
              <a:ext uri="{FF2B5EF4-FFF2-40B4-BE49-F238E27FC236}">
                <a16:creationId xmlns:a16="http://schemas.microsoft.com/office/drawing/2014/main" id="{401D8939-7454-3244-BE6D-2EFD1C46D6CD}"/>
              </a:ext>
            </a:extLst>
          </p:cNvPr>
          <p:cNvSpPr/>
          <p:nvPr/>
        </p:nvSpPr>
        <p:spPr>
          <a:xfrm>
            <a:off x="1377332" y="2622606"/>
            <a:ext cx="193889" cy="117928"/>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zh-CN" sz="800" dirty="0"/>
              <a:t>0</a:t>
            </a:r>
            <a:endParaRPr kumimoji="1" lang="zh-CN" altLang="en-US" sz="800" dirty="0"/>
          </a:p>
        </p:txBody>
      </p:sp>
      <p:sp>
        <p:nvSpPr>
          <p:cNvPr id="70" name="矩形 69">
            <a:extLst>
              <a:ext uri="{FF2B5EF4-FFF2-40B4-BE49-F238E27FC236}">
                <a16:creationId xmlns:a16="http://schemas.microsoft.com/office/drawing/2014/main" id="{3F8782D7-EB9A-B64D-A9B1-4F14D1851147}"/>
              </a:ext>
            </a:extLst>
          </p:cNvPr>
          <p:cNvSpPr/>
          <p:nvPr/>
        </p:nvSpPr>
        <p:spPr>
          <a:xfrm>
            <a:off x="1604351" y="2783333"/>
            <a:ext cx="193889" cy="117928"/>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zh-CN" sz="800" dirty="0"/>
              <a:t>0</a:t>
            </a:r>
            <a:endParaRPr kumimoji="1" lang="zh-CN" altLang="en-US" sz="800" dirty="0"/>
          </a:p>
        </p:txBody>
      </p:sp>
      <p:sp>
        <p:nvSpPr>
          <p:cNvPr id="71" name="矩形 70">
            <a:extLst>
              <a:ext uri="{FF2B5EF4-FFF2-40B4-BE49-F238E27FC236}">
                <a16:creationId xmlns:a16="http://schemas.microsoft.com/office/drawing/2014/main" id="{6AC7B416-2F33-224F-9FA6-CFCD13904FC6}"/>
              </a:ext>
            </a:extLst>
          </p:cNvPr>
          <p:cNvSpPr/>
          <p:nvPr/>
        </p:nvSpPr>
        <p:spPr>
          <a:xfrm>
            <a:off x="1604351" y="2622606"/>
            <a:ext cx="193889" cy="117928"/>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zh-CN" sz="800" dirty="0"/>
              <a:t>0</a:t>
            </a:r>
            <a:endParaRPr kumimoji="1" lang="zh-CN" altLang="en-US" sz="800" dirty="0"/>
          </a:p>
        </p:txBody>
      </p:sp>
      <p:sp>
        <p:nvSpPr>
          <p:cNvPr id="72" name="矩形 71">
            <a:extLst>
              <a:ext uri="{FF2B5EF4-FFF2-40B4-BE49-F238E27FC236}">
                <a16:creationId xmlns:a16="http://schemas.microsoft.com/office/drawing/2014/main" id="{0F081941-D561-1545-B891-2C52D1AEDD3E}"/>
              </a:ext>
            </a:extLst>
          </p:cNvPr>
          <p:cNvSpPr/>
          <p:nvPr/>
        </p:nvSpPr>
        <p:spPr>
          <a:xfrm>
            <a:off x="1831370" y="2783333"/>
            <a:ext cx="193889" cy="117928"/>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zh-CN" sz="800" dirty="0"/>
              <a:t>0</a:t>
            </a:r>
            <a:endParaRPr kumimoji="1" lang="zh-CN" altLang="en-US" sz="800" dirty="0"/>
          </a:p>
        </p:txBody>
      </p:sp>
      <p:sp>
        <p:nvSpPr>
          <p:cNvPr id="73" name="矩形 72">
            <a:extLst>
              <a:ext uri="{FF2B5EF4-FFF2-40B4-BE49-F238E27FC236}">
                <a16:creationId xmlns:a16="http://schemas.microsoft.com/office/drawing/2014/main" id="{9D6BB47A-8B75-CF41-9251-3358706C2F85}"/>
              </a:ext>
            </a:extLst>
          </p:cNvPr>
          <p:cNvSpPr/>
          <p:nvPr/>
        </p:nvSpPr>
        <p:spPr>
          <a:xfrm>
            <a:off x="1831370" y="2622606"/>
            <a:ext cx="193889" cy="117928"/>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zh-CN" sz="800" dirty="0">
                <a:solidFill>
                  <a:srgbClr val="FF0000"/>
                </a:solidFill>
              </a:rPr>
              <a:t>1</a:t>
            </a:r>
            <a:endParaRPr kumimoji="1" lang="zh-CN" altLang="en-US" sz="800" dirty="0">
              <a:solidFill>
                <a:srgbClr val="FF0000"/>
              </a:solidFill>
            </a:endParaRPr>
          </a:p>
        </p:txBody>
      </p:sp>
      <p:sp>
        <p:nvSpPr>
          <p:cNvPr id="74" name="矩形 73">
            <a:extLst>
              <a:ext uri="{FF2B5EF4-FFF2-40B4-BE49-F238E27FC236}">
                <a16:creationId xmlns:a16="http://schemas.microsoft.com/office/drawing/2014/main" id="{A9E3C238-9660-F843-BC56-D72E06779753}"/>
              </a:ext>
            </a:extLst>
          </p:cNvPr>
          <p:cNvSpPr/>
          <p:nvPr/>
        </p:nvSpPr>
        <p:spPr>
          <a:xfrm>
            <a:off x="2058389" y="2783333"/>
            <a:ext cx="193889" cy="117928"/>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zh-CN" sz="800" dirty="0"/>
              <a:t>0</a:t>
            </a:r>
            <a:endParaRPr kumimoji="1" lang="zh-CN" altLang="en-US" sz="800" dirty="0"/>
          </a:p>
        </p:txBody>
      </p:sp>
      <p:sp>
        <p:nvSpPr>
          <p:cNvPr id="75" name="矩形 74">
            <a:extLst>
              <a:ext uri="{FF2B5EF4-FFF2-40B4-BE49-F238E27FC236}">
                <a16:creationId xmlns:a16="http://schemas.microsoft.com/office/drawing/2014/main" id="{C1DA3EB1-E5DD-E34E-B916-C18A1432DB76}"/>
              </a:ext>
            </a:extLst>
          </p:cNvPr>
          <p:cNvSpPr/>
          <p:nvPr/>
        </p:nvSpPr>
        <p:spPr>
          <a:xfrm>
            <a:off x="2058389" y="2622606"/>
            <a:ext cx="193889" cy="117928"/>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zh-CN" sz="800" dirty="0"/>
              <a:t>0</a:t>
            </a:r>
            <a:endParaRPr kumimoji="1" lang="zh-CN" altLang="en-US" sz="800" dirty="0"/>
          </a:p>
        </p:txBody>
      </p:sp>
      <p:sp>
        <p:nvSpPr>
          <p:cNvPr id="76" name="矩形 75">
            <a:extLst>
              <a:ext uri="{FF2B5EF4-FFF2-40B4-BE49-F238E27FC236}">
                <a16:creationId xmlns:a16="http://schemas.microsoft.com/office/drawing/2014/main" id="{2A4B1A4B-A66C-354A-877A-D5996FA289AA}"/>
              </a:ext>
            </a:extLst>
          </p:cNvPr>
          <p:cNvSpPr/>
          <p:nvPr/>
        </p:nvSpPr>
        <p:spPr>
          <a:xfrm>
            <a:off x="2285407" y="2783333"/>
            <a:ext cx="193889" cy="117928"/>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zh-CN" sz="800" dirty="0">
                <a:solidFill>
                  <a:srgbClr val="FF0000"/>
                </a:solidFill>
              </a:rPr>
              <a:t>1</a:t>
            </a:r>
            <a:endParaRPr kumimoji="1" lang="zh-CN" altLang="en-US" sz="800" dirty="0">
              <a:solidFill>
                <a:srgbClr val="FF0000"/>
              </a:solidFill>
            </a:endParaRPr>
          </a:p>
        </p:txBody>
      </p:sp>
      <p:sp>
        <p:nvSpPr>
          <p:cNvPr id="77" name="矩形 76">
            <a:extLst>
              <a:ext uri="{FF2B5EF4-FFF2-40B4-BE49-F238E27FC236}">
                <a16:creationId xmlns:a16="http://schemas.microsoft.com/office/drawing/2014/main" id="{2501729F-3908-AF49-B585-9367C784C9F0}"/>
              </a:ext>
            </a:extLst>
          </p:cNvPr>
          <p:cNvSpPr/>
          <p:nvPr/>
        </p:nvSpPr>
        <p:spPr>
          <a:xfrm>
            <a:off x="2285407" y="2622606"/>
            <a:ext cx="193889" cy="117928"/>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zh-CN" sz="800" dirty="0"/>
              <a:t>0</a:t>
            </a:r>
            <a:endParaRPr kumimoji="1" lang="zh-CN" altLang="en-US" sz="800" dirty="0"/>
          </a:p>
        </p:txBody>
      </p:sp>
      <p:sp>
        <p:nvSpPr>
          <p:cNvPr id="78" name="矩形 77">
            <a:extLst>
              <a:ext uri="{FF2B5EF4-FFF2-40B4-BE49-F238E27FC236}">
                <a16:creationId xmlns:a16="http://schemas.microsoft.com/office/drawing/2014/main" id="{D849EDDB-F0EC-4248-B7FD-C41970B87852}"/>
              </a:ext>
            </a:extLst>
          </p:cNvPr>
          <p:cNvSpPr/>
          <p:nvPr/>
        </p:nvSpPr>
        <p:spPr>
          <a:xfrm>
            <a:off x="2512426" y="2783333"/>
            <a:ext cx="193889" cy="117928"/>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zh-CN" sz="800" dirty="0"/>
              <a:t>0</a:t>
            </a:r>
            <a:endParaRPr kumimoji="1" lang="zh-CN" altLang="en-US" sz="800" dirty="0"/>
          </a:p>
        </p:txBody>
      </p:sp>
      <p:sp>
        <p:nvSpPr>
          <p:cNvPr id="79" name="矩形 78">
            <a:extLst>
              <a:ext uri="{FF2B5EF4-FFF2-40B4-BE49-F238E27FC236}">
                <a16:creationId xmlns:a16="http://schemas.microsoft.com/office/drawing/2014/main" id="{F183D5BF-14D3-164C-BF4B-6A1B97429407}"/>
              </a:ext>
            </a:extLst>
          </p:cNvPr>
          <p:cNvSpPr/>
          <p:nvPr/>
        </p:nvSpPr>
        <p:spPr>
          <a:xfrm>
            <a:off x="2512426" y="2622606"/>
            <a:ext cx="193889" cy="117928"/>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zh-CN" sz="800" dirty="0">
                <a:solidFill>
                  <a:srgbClr val="FF0000"/>
                </a:solidFill>
              </a:rPr>
              <a:t>1</a:t>
            </a:r>
            <a:endParaRPr kumimoji="1" lang="zh-CN" altLang="en-US" sz="800" dirty="0">
              <a:solidFill>
                <a:srgbClr val="FF0000"/>
              </a:solidFill>
            </a:endParaRPr>
          </a:p>
        </p:txBody>
      </p:sp>
      <p:sp>
        <p:nvSpPr>
          <p:cNvPr id="80" name="矩形 79">
            <a:extLst>
              <a:ext uri="{FF2B5EF4-FFF2-40B4-BE49-F238E27FC236}">
                <a16:creationId xmlns:a16="http://schemas.microsoft.com/office/drawing/2014/main" id="{358C9EE1-4C87-C540-BDE1-53F153B7A3B9}"/>
              </a:ext>
            </a:extLst>
          </p:cNvPr>
          <p:cNvSpPr/>
          <p:nvPr/>
        </p:nvSpPr>
        <p:spPr>
          <a:xfrm>
            <a:off x="2739444" y="2783333"/>
            <a:ext cx="193889" cy="117928"/>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zh-CN" sz="800" dirty="0"/>
              <a:t>0</a:t>
            </a:r>
            <a:endParaRPr kumimoji="1" lang="zh-CN" altLang="en-US" sz="800" dirty="0"/>
          </a:p>
        </p:txBody>
      </p:sp>
      <p:sp>
        <p:nvSpPr>
          <p:cNvPr id="81" name="矩形 80">
            <a:extLst>
              <a:ext uri="{FF2B5EF4-FFF2-40B4-BE49-F238E27FC236}">
                <a16:creationId xmlns:a16="http://schemas.microsoft.com/office/drawing/2014/main" id="{D0B45721-8D1A-1549-9CD7-A5FFB68BAE17}"/>
              </a:ext>
            </a:extLst>
          </p:cNvPr>
          <p:cNvSpPr/>
          <p:nvPr/>
        </p:nvSpPr>
        <p:spPr>
          <a:xfrm>
            <a:off x="2739444" y="2622606"/>
            <a:ext cx="193889" cy="117928"/>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zh-CN" sz="800" dirty="0"/>
              <a:t>0</a:t>
            </a:r>
            <a:endParaRPr kumimoji="1" lang="zh-CN" altLang="en-US" sz="800" dirty="0"/>
          </a:p>
        </p:txBody>
      </p:sp>
      <p:sp>
        <p:nvSpPr>
          <p:cNvPr id="82" name="矩形 81">
            <a:extLst>
              <a:ext uri="{FF2B5EF4-FFF2-40B4-BE49-F238E27FC236}">
                <a16:creationId xmlns:a16="http://schemas.microsoft.com/office/drawing/2014/main" id="{317A8E4B-61AA-B54C-B5B4-EFBCADF2ED84}"/>
              </a:ext>
            </a:extLst>
          </p:cNvPr>
          <p:cNvSpPr/>
          <p:nvPr/>
        </p:nvSpPr>
        <p:spPr>
          <a:xfrm>
            <a:off x="2966463" y="2783333"/>
            <a:ext cx="193889" cy="117928"/>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zh-CN" sz="800" dirty="0">
                <a:solidFill>
                  <a:srgbClr val="FF0000"/>
                </a:solidFill>
              </a:rPr>
              <a:t>1</a:t>
            </a:r>
            <a:endParaRPr kumimoji="1" lang="zh-CN" altLang="en-US" sz="800" dirty="0">
              <a:solidFill>
                <a:srgbClr val="FF0000"/>
              </a:solidFill>
            </a:endParaRPr>
          </a:p>
        </p:txBody>
      </p:sp>
      <p:sp>
        <p:nvSpPr>
          <p:cNvPr id="83" name="矩形 82">
            <a:extLst>
              <a:ext uri="{FF2B5EF4-FFF2-40B4-BE49-F238E27FC236}">
                <a16:creationId xmlns:a16="http://schemas.microsoft.com/office/drawing/2014/main" id="{543C5792-AD79-2340-A2BE-BE0BB420C1CA}"/>
              </a:ext>
            </a:extLst>
          </p:cNvPr>
          <p:cNvSpPr/>
          <p:nvPr/>
        </p:nvSpPr>
        <p:spPr>
          <a:xfrm>
            <a:off x="2966463" y="2622606"/>
            <a:ext cx="193889" cy="117928"/>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zh-CN" sz="800" dirty="0"/>
              <a:t>0</a:t>
            </a:r>
            <a:endParaRPr kumimoji="1" lang="zh-CN" altLang="en-US" sz="800" dirty="0"/>
          </a:p>
        </p:txBody>
      </p:sp>
      <p:sp>
        <p:nvSpPr>
          <p:cNvPr id="84" name="矩形 83">
            <a:extLst>
              <a:ext uri="{FF2B5EF4-FFF2-40B4-BE49-F238E27FC236}">
                <a16:creationId xmlns:a16="http://schemas.microsoft.com/office/drawing/2014/main" id="{FDF21D25-7292-644A-81FA-F72BD7668FE5}"/>
              </a:ext>
            </a:extLst>
          </p:cNvPr>
          <p:cNvSpPr/>
          <p:nvPr/>
        </p:nvSpPr>
        <p:spPr>
          <a:xfrm>
            <a:off x="3193481" y="2783333"/>
            <a:ext cx="193889" cy="117928"/>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zh-CN" sz="800" dirty="0"/>
              <a:t>0</a:t>
            </a:r>
            <a:endParaRPr kumimoji="1" lang="zh-CN" altLang="en-US" sz="800" dirty="0"/>
          </a:p>
        </p:txBody>
      </p:sp>
      <p:sp>
        <p:nvSpPr>
          <p:cNvPr id="85" name="矩形 84">
            <a:extLst>
              <a:ext uri="{FF2B5EF4-FFF2-40B4-BE49-F238E27FC236}">
                <a16:creationId xmlns:a16="http://schemas.microsoft.com/office/drawing/2014/main" id="{125F0AB8-A52C-5641-8277-C7660713FB2D}"/>
              </a:ext>
            </a:extLst>
          </p:cNvPr>
          <p:cNvSpPr/>
          <p:nvPr/>
        </p:nvSpPr>
        <p:spPr>
          <a:xfrm>
            <a:off x="3193481" y="2622606"/>
            <a:ext cx="193889" cy="117928"/>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zh-CN" sz="800" dirty="0"/>
              <a:t>0</a:t>
            </a:r>
            <a:endParaRPr kumimoji="1" lang="zh-CN" altLang="en-US" sz="800" dirty="0"/>
          </a:p>
        </p:txBody>
      </p:sp>
      <p:sp>
        <p:nvSpPr>
          <p:cNvPr id="86" name="矩形 85">
            <a:extLst>
              <a:ext uri="{FF2B5EF4-FFF2-40B4-BE49-F238E27FC236}">
                <a16:creationId xmlns:a16="http://schemas.microsoft.com/office/drawing/2014/main" id="{7CA3F529-88E1-B145-86DD-58EF888B8B93}"/>
              </a:ext>
            </a:extLst>
          </p:cNvPr>
          <p:cNvSpPr/>
          <p:nvPr/>
        </p:nvSpPr>
        <p:spPr>
          <a:xfrm>
            <a:off x="3420500" y="2783333"/>
            <a:ext cx="193889" cy="117928"/>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zh-CN" sz="800" dirty="0"/>
              <a:t>0</a:t>
            </a:r>
            <a:endParaRPr kumimoji="1" lang="zh-CN" altLang="en-US" sz="800" dirty="0"/>
          </a:p>
        </p:txBody>
      </p:sp>
      <p:sp>
        <p:nvSpPr>
          <p:cNvPr id="87" name="矩形 86">
            <a:extLst>
              <a:ext uri="{FF2B5EF4-FFF2-40B4-BE49-F238E27FC236}">
                <a16:creationId xmlns:a16="http://schemas.microsoft.com/office/drawing/2014/main" id="{3AFEEAC9-5D0C-C041-88BF-20E375ACE66B}"/>
              </a:ext>
            </a:extLst>
          </p:cNvPr>
          <p:cNvSpPr/>
          <p:nvPr/>
        </p:nvSpPr>
        <p:spPr>
          <a:xfrm>
            <a:off x="3420500" y="2622606"/>
            <a:ext cx="193889" cy="117928"/>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zh-CN" sz="800" dirty="0">
                <a:solidFill>
                  <a:srgbClr val="FF0000"/>
                </a:solidFill>
              </a:rPr>
              <a:t>1</a:t>
            </a:r>
            <a:endParaRPr kumimoji="1" lang="zh-CN" altLang="en-US" sz="800" dirty="0">
              <a:solidFill>
                <a:srgbClr val="FF0000"/>
              </a:solidFill>
            </a:endParaRPr>
          </a:p>
        </p:txBody>
      </p:sp>
      <p:sp>
        <p:nvSpPr>
          <p:cNvPr id="88" name="矩形 87">
            <a:extLst>
              <a:ext uri="{FF2B5EF4-FFF2-40B4-BE49-F238E27FC236}">
                <a16:creationId xmlns:a16="http://schemas.microsoft.com/office/drawing/2014/main" id="{12E72CBB-C173-3E44-ACAF-409823AD01A8}"/>
              </a:ext>
            </a:extLst>
          </p:cNvPr>
          <p:cNvSpPr/>
          <p:nvPr/>
        </p:nvSpPr>
        <p:spPr>
          <a:xfrm>
            <a:off x="3647519" y="2783333"/>
            <a:ext cx="193889" cy="117928"/>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zh-CN" sz="800" dirty="0"/>
              <a:t>0</a:t>
            </a:r>
            <a:endParaRPr kumimoji="1" lang="zh-CN" altLang="en-US" sz="800" dirty="0"/>
          </a:p>
        </p:txBody>
      </p:sp>
      <p:sp>
        <p:nvSpPr>
          <p:cNvPr id="89" name="矩形 88">
            <a:extLst>
              <a:ext uri="{FF2B5EF4-FFF2-40B4-BE49-F238E27FC236}">
                <a16:creationId xmlns:a16="http://schemas.microsoft.com/office/drawing/2014/main" id="{A029BDDB-4C98-EB46-B8DF-47FD62E61EE5}"/>
              </a:ext>
            </a:extLst>
          </p:cNvPr>
          <p:cNvSpPr/>
          <p:nvPr/>
        </p:nvSpPr>
        <p:spPr>
          <a:xfrm>
            <a:off x="3647519" y="2622606"/>
            <a:ext cx="193889" cy="117928"/>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zh-CN" sz="800" dirty="0"/>
              <a:t>0</a:t>
            </a:r>
            <a:endParaRPr kumimoji="1" lang="zh-CN" altLang="en-US" sz="800" dirty="0"/>
          </a:p>
        </p:txBody>
      </p:sp>
      <p:sp>
        <p:nvSpPr>
          <p:cNvPr id="90" name="矩形 89">
            <a:extLst>
              <a:ext uri="{FF2B5EF4-FFF2-40B4-BE49-F238E27FC236}">
                <a16:creationId xmlns:a16="http://schemas.microsoft.com/office/drawing/2014/main" id="{EA68188C-A6A1-724D-B8BD-CFF18E1F7276}"/>
              </a:ext>
            </a:extLst>
          </p:cNvPr>
          <p:cNvSpPr/>
          <p:nvPr/>
        </p:nvSpPr>
        <p:spPr>
          <a:xfrm>
            <a:off x="3874538" y="2783333"/>
            <a:ext cx="193889" cy="117928"/>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zh-CN" sz="800" dirty="0"/>
              <a:t>0</a:t>
            </a:r>
            <a:endParaRPr kumimoji="1" lang="zh-CN" altLang="en-US" sz="800" dirty="0"/>
          </a:p>
        </p:txBody>
      </p:sp>
      <p:sp>
        <p:nvSpPr>
          <p:cNvPr id="91" name="矩形 90">
            <a:extLst>
              <a:ext uri="{FF2B5EF4-FFF2-40B4-BE49-F238E27FC236}">
                <a16:creationId xmlns:a16="http://schemas.microsoft.com/office/drawing/2014/main" id="{78516E87-FCAB-BD4A-B2D3-21C75250E34E}"/>
              </a:ext>
            </a:extLst>
          </p:cNvPr>
          <p:cNvSpPr/>
          <p:nvPr/>
        </p:nvSpPr>
        <p:spPr>
          <a:xfrm>
            <a:off x="3874538" y="2622606"/>
            <a:ext cx="193889" cy="117928"/>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zh-CN" sz="800" dirty="0"/>
              <a:t>0</a:t>
            </a:r>
            <a:endParaRPr kumimoji="1" lang="zh-CN" altLang="en-US" sz="800" dirty="0"/>
          </a:p>
        </p:txBody>
      </p:sp>
      <p:sp>
        <p:nvSpPr>
          <p:cNvPr id="92" name="矩形 91">
            <a:extLst>
              <a:ext uri="{FF2B5EF4-FFF2-40B4-BE49-F238E27FC236}">
                <a16:creationId xmlns:a16="http://schemas.microsoft.com/office/drawing/2014/main" id="{10D82867-6C58-114D-8C18-B894FE724ED8}"/>
              </a:ext>
            </a:extLst>
          </p:cNvPr>
          <p:cNvSpPr/>
          <p:nvPr/>
        </p:nvSpPr>
        <p:spPr>
          <a:xfrm>
            <a:off x="4101556" y="2783333"/>
            <a:ext cx="193889" cy="117928"/>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zh-CN" sz="800" dirty="0"/>
              <a:t>0</a:t>
            </a:r>
            <a:endParaRPr kumimoji="1" lang="zh-CN" altLang="en-US" sz="800" dirty="0"/>
          </a:p>
        </p:txBody>
      </p:sp>
      <p:sp>
        <p:nvSpPr>
          <p:cNvPr id="93" name="矩形 92">
            <a:extLst>
              <a:ext uri="{FF2B5EF4-FFF2-40B4-BE49-F238E27FC236}">
                <a16:creationId xmlns:a16="http://schemas.microsoft.com/office/drawing/2014/main" id="{9310E120-5806-BC47-A096-B75CC65FF238}"/>
              </a:ext>
            </a:extLst>
          </p:cNvPr>
          <p:cNvSpPr/>
          <p:nvPr/>
        </p:nvSpPr>
        <p:spPr>
          <a:xfrm>
            <a:off x="4101556" y="2622606"/>
            <a:ext cx="193889" cy="117928"/>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zh-CN" sz="800" dirty="0"/>
              <a:t>0</a:t>
            </a:r>
            <a:endParaRPr kumimoji="1" lang="zh-CN" altLang="en-US" sz="800" dirty="0"/>
          </a:p>
        </p:txBody>
      </p:sp>
      <p:sp>
        <p:nvSpPr>
          <p:cNvPr id="94" name="矩形 93">
            <a:extLst>
              <a:ext uri="{FF2B5EF4-FFF2-40B4-BE49-F238E27FC236}">
                <a16:creationId xmlns:a16="http://schemas.microsoft.com/office/drawing/2014/main" id="{544D1083-F478-714B-B824-1047D655D09A}"/>
              </a:ext>
            </a:extLst>
          </p:cNvPr>
          <p:cNvSpPr/>
          <p:nvPr/>
        </p:nvSpPr>
        <p:spPr>
          <a:xfrm>
            <a:off x="4328575" y="2783333"/>
            <a:ext cx="193889" cy="117928"/>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zh-CN" sz="800" dirty="0"/>
              <a:t>0</a:t>
            </a:r>
            <a:endParaRPr kumimoji="1" lang="zh-CN" altLang="en-US" sz="800" dirty="0"/>
          </a:p>
        </p:txBody>
      </p:sp>
      <p:sp>
        <p:nvSpPr>
          <p:cNvPr id="95" name="矩形 94">
            <a:extLst>
              <a:ext uri="{FF2B5EF4-FFF2-40B4-BE49-F238E27FC236}">
                <a16:creationId xmlns:a16="http://schemas.microsoft.com/office/drawing/2014/main" id="{E215271A-7CDC-624A-A518-A14182A1A27C}"/>
              </a:ext>
            </a:extLst>
          </p:cNvPr>
          <p:cNvSpPr/>
          <p:nvPr/>
        </p:nvSpPr>
        <p:spPr>
          <a:xfrm>
            <a:off x="4328575" y="2622606"/>
            <a:ext cx="193889" cy="117928"/>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zh-CN" sz="800" dirty="0"/>
              <a:t>0</a:t>
            </a:r>
            <a:endParaRPr kumimoji="1" lang="zh-CN" altLang="en-US" sz="800" dirty="0"/>
          </a:p>
        </p:txBody>
      </p:sp>
      <p:sp>
        <p:nvSpPr>
          <p:cNvPr id="96" name="矩形 95">
            <a:extLst>
              <a:ext uri="{FF2B5EF4-FFF2-40B4-BE49-F238E27FC236}">
                <a16:creationId xmlns:a16="http://schemas.microsoft.com/office/drawing/2014/main" id="{213E7ACD-0558-A74D-943E-5A92449BA1C1}"/>
              </a:ext>
            </a:extLst>
          </p:cNvPr>
          <p:cNvSpPr/>
          <p:nvPr/>
        </p:nvSpPr>
        <p:spPr>
          <a:xfrm>
            <a:off x="4555593" y="2783333"/>
            <a:ext cx="193889" cy="117928"/>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zh-CN" sz="800" dirty="0"/>
              <a:t>0</a:t>
            </a:r>
            <a:endParaRPr kumimoji="1" lang="zh-CN" altLang="en-US" sz="800" dirty="0"/>
          </a:p>
        </p:txBody>
      </p:sp>
      <p:sp>
        <p:nvSpPr>
          <p:cNvPr id="97" name="矩形 96">
            <a:extLst>
              <a:ext uri="{FF2B5EF4-FFF2-40B4-BE49-F238E27FC236}">
                <a16:creationId xmlns:a16="http://schemas.microsoft.com/office/drawing/2014/main" id="{E8341287-45E1-7F4F-B34A-56DA8D9504D6}"/>
              </a:ext>
            </a:extLst>
          </p:cNvPr>
          <p:cNvSpPr/>
          <p:nvPr/>
        </p:nvSpPr>
        <p:spPr>
          <a:xfrm>
            <a:off x="4555593" y="2622606"/>
            <a:ext cx="193889" cy="117928"/>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zh-CN" sz="800" dirty="0"/>
              <a:t>0</a:t>
            </a:r>
            <a:endParaRPr kumimoji="1" lang="zh-CN" altLang="en-US" sz="800" dirty="0"/>
          </a:p>
        </p:txBody>
      </p:sp>
      <p:sp>
        <p:nvSpPr>
          <p:cNvPr id="98" name="左中括号 97">
            <a:extLst>
              <a:ext uri="{FF2B5EF4-FFF2-40B4-BE49-F238E27FC236}">
                <a16:creationId xmlns:a16="http://schemas.microsoft.com/office/drawing/2014/main" id="{C9AD8B60-5F88-7448-B8F5-8DC89CC889AB}"/>
              </a:ext>
            </a:extLst>
          </p:cNvPr>
          <p:cNvSpPr/>
          <p:nvPr/>
        </p:nvSpPr>
        <p:spPr>
          <a:xfrm>
            <a:off x="967417" y="2588776"/>
            <a:ext cx="98078" cy="389114"/>
          </a:xfrm>
          <a:prstGeom prst="leftBracket">
            <a:avLst/>
          </a:prstGeom>
        </p:spPr>
        <p:style>
          <a:lnRef idx="3">
            <a:schemeClr val="dk1"/>
          </a:lnRef>
          <a:fillRef idx="0">
            <a:schemeClr val="dk1"/>
          </a:fillRef>
          <a:effectRef idx="2">
            <a:schemeClr val="dk1"/>
          </a:effectRef>
          <a:fontRef idx="minor">
            <a:schemeClr val="tx1"/>
          </a:fontRef>
        </p:style>
        <p:txBody>
          <a:bodyPr rtlCol="0" anchor="ctr"/>
          <a:lstStyle/>
          <a:p>
            <a:pPr algn="ctr"/>
            <a:endParaRPr kumimoji="1" lang="zh-CN" altLang="en-US" sz="800"/>
          </a:p>
        </p:txBody>
      </p:sp>
      <p:sp>
        <p:nvSpPr>
          <p:cNvPr id="99" name="文本框 98">
            <a:extLst>
              <a:ext uri="{FF2B5EF4-FFF2-40B4-BE49-F238E27FC236}">
                <a16:creationId xmlns:a16="http://schemas.microsoft.com/office/drawing/2014/main" id="{F6672F06-BCB3-1042-9DD2-F3B0AC7DAE28}"/>
              </a:ext>
            </a:extLst>
          </p:cNvPr>
          <p:cNvSpPr txBox="1"/>
          <p:nvPr/>
        </p:nvSpPr>
        <p:spPr>
          <a:xfrm>
            <a:off x="518380" y="2675611"/>
            <a:ext cx="570776" cy="215444"/>
          </a:xfrm>
          <a:prstGeom prst="rect">
            <a:avLst/>
          </a:prstGeom>
          <a:noFill/>
        </p:spPr>
        <p:txBody>
          <a:bodyPr wrap="square" rtlCol="0">
            <a:spAutoFit/>
          </a:bodyPr>
          <a:lstStyle/>
          <a:p>
            <a:r>
              <a:rPr kumimoji="1" lang="zh-CN" altLang="en-US" sz="800" dirty="0"/>
              <a:t>双指针</a:t>
            </a:r>
          </a:p>
        </p:txBody>
      </p:sp>
      <p:sp>
        <p:nvSpPr>
          <p:cNvPr id="100" name="文本框 99">
            <a:extLst>
              <a:ext uri="{FF2B5EF4-FFF2-40B4-BE49-F238E27FC236}">
                <a16:creationId xmlns:a16="http://schemas.microsoft.com/office/drawing/2014/main" id="{BC078583-BEBC-D440-82C2-6350D73BB5CC}"/>
              </a:ext>
            </a:extLst>
          </p:cNvPr>
          <p:cNvSpPr txBox="1"/>
          <p:nvPr/>
        </p:nvSpPr>
        <p:spPr>
          <a:xfrm>
            <a:off x="1008782" y="2751251"/>
            <a:ext cx="465494" cy="215444"/>
          </a:xfrm>
          <a:prstGeom prst="rect">
            <a:avLst/>
          </a:prstGeom>
          <a:noFill/>
        </p:spPr>
        <p:txBody>
          <a:bodyPr wrap="square" rtlCol="0">
            <a:spAutoFit/>
          </a:bodyPr>
          <a:lstStyle/>
          <a:p>
            <a:r>
              <a:rPr kumimoji="1" lang="en-US" altLang="zh-CN" sz="800" b="1" dirty="0"/>
              <a:t>start</a:t>
            </a:r>
            <a:endParaRPr kumimoji="1" lang="zh-CN" altLang="en-US" sz="800" b="1" dirty="0"/>
          </a:p>
        </p:txBody>
      </p:sp>
      <p:cxnSp>
        <p:nvCxnSpPr>
          <p:cNvPr id="101" name="直线箭头连接符 100">
            <a:extLst>
              <a:ext uri="{FF2B5EF4-FFF2-40B4-BE49-F238E27FC236}">
                <a16:creationId xmlns:a16="http://schemas.microsoft.com/office/drawing/2014/main" id="{7669AD02-723A-0141-AFC1-50CEA7852DF1}"/>
              </a:ext>
            </a:extLst>
          </p:cNvPr>
          <p:cNvCxnSpPr/>
          <p:nvPr/>
        </p:nvCxnSpPr>
        <p:spPr>
          <a:xfrm flipV="1">
            <a:off x="1465917" y="2964408"/>
            <a:ext cx="0" cy="13363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02" name="直线箭头连接符 101">
            <a:extLst>
              <a:ext uri="{FF2B5EF4-FFF2-40B4-BE49-F238E27FC236}">
                <a16:creationId xmlns:a16="http://schemas.microsoft.com/office/drawing/2014/main" id="{708A9977-FEF5-CE4E-ADDE-68E385521FE6}"/>
              </a:ext>
            </a:extLst>
          </p:cNvPr>
          <p:cNvCxnSpPr/>
          <p:nvPr/>
        </p:nvCxnSpPr>
        <p:spPr>
          <a:xfrm flipV="1">
            <a:off x="1692385" y="2964408"/>
            <a:ext cx="0" cy="13363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03" name="直线箭头连接符 102">
            <a:extLst>
              <a:ext uri="{FF2B5EF4-FFF2-40B4-BE49-F238E27FC236}">
                <a16:creationId xmlns:a16="http://schemas.microsoft.com/office/drawing/2014/main" id="{4CDD6C56-121E-604E-B0AD-AB1614F90AE6}"/>
              </a:ext>
            </a:extLst>
          </p:cNvPr>
          <p:cNvCxnSpPr/>
          <p:nvPr/>
        </p:nvCxnSpPr>
        <p:spPr>
          <a:xfrm flipV="1">
            <a:off x="1918853" y="2964408"/>
            <a:ext cx="0" cy="13363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04" name="直线箭头连接符 103">
            <a:extLst>
              <a:ext uri="{FF2B5EF4-FFF2-40B4-BE49-F238E27FC236}">
                <a16:creationId xmlns:a16="http://schemas.microsoft.com/office/drawing/2014/main" id="{C40C84D5-7544-C446-BB90-DCAF89E020C6}"/>
              </a:ext>
            </a:extLst>
          </p:cNvPr>
          <p:cNvCxnSpPr/>
          <p:nvPr/>
        </p:nvCxnSpPr>
        <p:spPr>
          <a:xfrm flipV="1">
            <a:off x="2145321" y="2964408"/>
            <a:ext cx="0" cy="13363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05" name="直线箭头连接符 104">
            <a:extLst>
              <a:ext uri="{FF2B5EF4-FFF2-40B4-BE49-F238E27FC236}">
                <a16:creationId xmlns:a16="http://schemas.microsoft.com/office/drawing/2014/main" id="{6FD2F80D-4BFE-6448-89D7-BE719B652316}"/>
              </a:ext>
            </a:extLst>
          </p:cNvPr>
          <p:cNvCxnSpPr/>
          <p:nvPr/>
        </p:nvCxnSpPr>
        <p:spPr>
          <a:xfrm flipV="1">
            <a:off x="2371789" y="2964408"/>
            <a:ext cx="0" cy="13363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06" name="直线箭头连接符 105">
            <a:extLst>
              <a:ext uri="{FF2B5EF4-FFF2-40B4-BE49-F238E27FC236}">
                <a16:creationId xmlns:a16="http://schemas.microsoft.com/office/drawing/2014/main" id="{6AC26085-894E-EB4C-8218-1C15441D730F}"/>
              </a:ext>
            </a:extLst>
          </p:cNvPr>
          <p:cNvCxnSpPr/>
          <p:nvPr/>
        </p:nvCxnSpPr>
        <p:spPr>
          <a:xfrm flipV="1">
            <a:off x="2598257" y="2964408"/>
            <a:ext cx="0" cy="13363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07" name="直线箭头连接符 106">
            <a:extLst>
              <a:ext uri="{FF2B5EF4-FFF2-40B4-BE49-F238E27FC236}">
                <a16:creationId xmlns:a16="http://schemas.microsoft.com/office/drawing/2014/main" id="{015E169F-6C25-3D43-B37B-3461EC7328D6}"/>
              </a:ext>
            </a:extLst>
          </p:cNvPr>
          <p:cNvCxnSpPr/>
          <p:nvPr/>
        </p:nvCxnSpPr>
        <p:spPr>
          <a:xfrm flipV="1">
            <a:off x="2824725" y="2964408"/>
            <a:ext cx="0" cy="13363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08" name="直线箭头连接符 107">
            <a:extLst>
              <a:ext uri="{FF2B5EF4-FFF2-40B4-BE49-F238E27FC236}">
                <a16:creationId xmlns:a16="http://schemas.microsoft.com/office/drawing/2014/main" id="{8E56282E-36F8-C648-9003-A4BE425A2305}"/>
              </a:ext>
            </a:extLst>
          </p:cNvPr>
          <p:cNvCxnSpPr/>
          <p:nvPr/>
        </p:nvCxnSpPr>
        <p:spPr>
          <a:xfrm flipV="1">
            <a:off x="3051193" y="2964408"/>
            <a:ext cx="0" cy="13363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09" name="直线箭头连接符 108">
            <a:extLst>
              <a:ext uri="{FF2B5EF4-FFF2-40B4-BE49-F238E27FC236}">
                <a16:creationId xmlns:a16="http://schemas.microsoft.com/office/drawing/2014/main" id="{068B51F3-AF1D-AF4D-B0BE-8E63288AAA1D}"/>
              </a:ext>
            </a:extLst>
          </p:cNvPr>
          <p:cNvCxnSpPr/>
          <p:nvPr/>
        </p:nvCxnSpPr>
        <p:spPr>
          <a:xfrm flipV="1">
            <a:off x="3277661" y="2964408"/>
            <a:ext cx="0" cy="13363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10" name="直线箭头连接符 109">
            <a:extLst>
              <a:ext uri="{FF2B5EF4-FFF2-40B4-BE49-F238E27FC236}">
                <a16:creationId xmlns:a16="http://schemas.microsoft.com/office/drawing/2014/main" id="{71991EE6-897C-C447-AE39-FC3452730254}"/>
              </a:ext>
            </a:extLst>
          </p:cNvPr>
          <p:cNvCxnSpPr/>
          <p:nvPr/>
        </p:nvCxnSpPr>
        <p:spPr>
          <a:xfrm flipV="1">
            <a:off x="3504129" y="2964408"/>
            <a:ext cx="0" cy="13363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11" name="直线箭头连接符 110">
            <a:extLst>
              <a:ext uri="{FF2B5EF4-FFF2-40B4-BE49-F238E27FC236}">
                <a16:creationId xmlns:a16="http://schemas.microsoft.com/office/drawing/2014/main" id="{41D6617F-FB88-4D44-A61A-0087B19EB499}"/>
              </a:ext>
            </a:extLst>
          </p:cNvPr>
          <p:cNvCxnSpPr/>
          <p:nvPr/>
        </p:nvCxnSpPr>
        <p:spPr>
          <a:xfrm flipV="1">
            <a:off x="3730598" y="2964408"/>
            <a:ext cx="0" cy="13363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12" name="直线箭头连接符 111">
            <a:extLst>
              <a:ext uri="{FF2B5EF4-FFF2-40B4-BE49-F238E27FC236}">
                <a16:creationId xmlns:a16="http://schemas.microsoft.com/office/drawing/2014/main" id="{BC07BF86-F07C-454A-A494-CCBCFBF46419}"/>
              </a:ext>
            </a:extLst>
          </p:cNvPr>
          <p:cNvCxnSpPr/>
          <p:nvPr/>
        </p:nvCxnSpPr>
        <p:spPr>
          <a:xfrm flipV="1">
            <a:off x="3957066" y="2964408"/>
            <a:ext cx="0" cy="13363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13" name="直线箭头连接符 112">
            <a:extLst>
              <a:ext uri="{FF2B5EF4-FFF2-40B4-BE49-F238E27FC236}">
                <a16:creationId xmlns:a16="http://schemas.microsoft.com/office/drawing/2014/main" id="{6005B126-A9E1-F343-B2B2-4441A3E35055}"/>
              </a:ext>
            </a:extLst>
          </p:cNvPr>
          <p:cNvCxnSpPr/>
          <p:nvPr/>
        </p:nvCxnSpPr>
        <p:spPr>
          <a:xfrm flipV="1">
            <a:off x="4183534" y="2964408"/>
            <a:ext cx="0" cy="13363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14" name="直线箭头连接符 113">
            <a:extLst>
              <a:ext uri="{FF2B5EF4-FFF2-40B4-BE49-F238E27FC236}">
                <a16:creationId xmlns:a16="http://schemas.microsoft.com/office/drawing/2014/main" id="{975E5AA8-0D4B-D14A-A804-8DDD038791D9}"/>
              </a:ext>
            </a:extLst>
          </p:cNvPr>
          <p:cNvCxnSpPr/>
          <p:nvPr/>
        </p:nvCxnSpPr>
        <p:spPr>
          <a:xfrm flipV="1">
            <a:off x="4410002" y="2964408"/>
            <a:ext cx="0" cy="13363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15" name="直线箭头连接符 114">
            <a:extLst>
              <a:ext uri="{FF2B5EF4-FFF2-40B4-BE49-F238E27FC236}">
                <a16:creationId xmlns:a16="http://schemas.microsoft.com/office/drawing/2014/main" id="{853B617B-FCA1-8B4F-A9C0-3AD8A7F23CF3}"/>
              </a:ext>
            </a:extLst>
          </p:cNvPr>
          <p:cNvCxnSpPr/>
          <p:nvPr/>
        </p:nvCxnSpPr>
        <p:spPr>
          <a:xfrm flipV="1">
            <a:off x="4636469" y="2964408"/>
            <a:ext cx="0" cy="13363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16" name="矩形 115">
            <a:extLst>
              <a:ext uri="{FF2B5EF4-FFF2-40B4-BE49-F238E27FC236}">
                <a16:creationId xmlns:a16="http://schemas.microsoft.com/office/drawing/2014/main" id="{C3920E9D-EC28-EA4C-8E82-13E2DB22E727}"/>
              </a:ext>
            </a:extLst>
          </p:cNvPr>
          <p:cNvSpPr/>
          <p:nvPr/>
        </p:nvSpPr>
        <p:spPr>
          <a:xfrm>
            <a:off x="3874180" y="3129974"/>
            <a:ext cx="164149" cy="166713"/>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kumimoji="1" lang="zh-CN" altLang="en-US" sz="800" dirty="0"/>
          </a:p>
        </p:txBody>
      </p:sp>
      <p:cxnSp>
        <p:nvCxnSpPr>
          <p:cNvPr id="117" name="直线箭头连接符 116">
            <a:extLst>
              <a:ext uri="{FF2B5EF4-FFF2-40B4-BE49-F238E27FC236}">
                <a16:creationId xmlns:a16="http://schemas.microsoft.com/office/drawing/2014/main" id="{7F58588D-6F42-E84D-BE9A-A71E7214BFED}"/>
              </a:ext>
            </a:extLst>
          </p:cNvPr>
          <p:cNvCxnSpPr>
            <a:cxnSpLocks/>
          </p:cNvCxnSpPr>
          <p:nvPr/>
        </p:nvCxnSpPr>
        <p:spPr>
          <a:xfrm flipV="1">
            <a:off x="4636469" y="3309709"/>
            <a:ext cx="0" cy="13363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18" name="文本框 117">
            <a:extLst>
              <a:ext uri="{FF2B5EF4-FFF2-40B4-BE49-F238E27FC236}">
                <a16:creationId xmlns:a16="http://schemas.microsoft.com/office/drawing/2014/main" id="{0F88A788-11A1-9941-AF52-0AAF7E7BD4E9}"/>
              </a:ext>
            </a:extLst>
          </p:cNvPr>
          <p:cNvSpPr txBox="1"/>
          <p:nvPr/>
        </p:nvSpPr>
        <p:spPr>
          <a:xfrm>
            <a:off x="1041911" y="2594651"/>
            <a:ext cx="465494" cy="215444"/>
          </a:xfrm>
          <a:prstGeom prst="rect">
            <a:avLst/>
          </a:prstGeom>
          <a:noFill/>
        </p:spPr>
        <p:txBody>
          <a:bodyPr wrap="square" rtlCol="0">
            <a:spAutoFit/>
          </a:bodyPr>
          <a:lstStyle/>
          <a:p>
            <a:r>
              <a:rPr kumimoji="1" lang="en-US" altLang="zh-CN" sz="800" b="1" dirty="0"/>
              <a:t>end</a:t>
            </a:r>
            <a:endParaRPr kumimoji="1" lang="zh-CN" altLang="en-US" sz="800" b="1" dirty="0"/>
          </a:p>
        </p:txBody>
      </p:sp>
      <p:sp>
        <p:nvSpPr>
          <p:cNvPr id="122" name="文本框 121">
            <a:extLst>
              <a:ext uri="{FF2B5EF4-FFF2-40B4-BE49-F238E27FC236}">
                <a16:creationId xmlns:a16="http://schemas.microsoft.com/office/drawing/2014/main" id="{7F664BB2-9842-3846-A76C-09C50BBB7EC4}"/>
              </a:ext>
            </a:extLst>
          </p:cNvPr>
          <p:cNvSpPr txBox="1"/>
          <p:nvPr/>
        </p:nvSpPr>
        <p:spPr>
          <a:xfrm>
            <a:off x="4830429" y="2636912"/>
            <a:ext cx="593069" cy="276999"/>
          </a:xfrm>
          <a:prstGeom prst="rect">
            <a:avLst/>
          </a:prstGeom>
          <a:noFill/>
        </p:spPr>
        <p:txBody>
          <a:bodyPr wrap="square" rtlCol="0">
            <a:spAutoFit/>
          </a:bodyPr>
          <a:lstStyle/>
          <a:p>
            <a:r>
              <a:rPr kumimoji="1" lang="en-US" altLang="zh-CN" sz="1200" dirty="0">
                <a:solidFill>
                  <a:schemeClr val="tx1">
                    <a:lumMod val="75000"/>
                    <a:lumOff val="25000"/>
                  </a:schemeClr>
                </a:solidFill>
                <a:latin typeface="Microsoft YaHei" charset="-122"/>
                <a:ea typeface="Microsoft YaHei" charset="-122"/>
                <a:cs typeface="Microsoft YaHei" charset="-122"/>
              </a:rPr>
              <a:t>N</a:t>
            </a:r>
            <a:r>
              <a:rPr kumimoji="1" lang="zh-CN" altLang="en-US" sz="1200" dirty="0">
                <a:solidFill>
                  <a:schemeClr val="tx1">
                    <a:lumMod val="75000"/>
                    <a:lumOff val="25000"/>
                  </a:schemeClr>
                </a:solidFill>
                <a:latin typeface="Microsoft YaHei" charset="-122"/>
                <a:ea typeface="Microsoft YaHei" charset="-122"/>
                <a:cs typeface="Microsoft YaHei" charset="-122"/>
              </a:rPr>
              <a:t>*</a:t>
            </a:r>
            <a:r>
              <a:rPr kumimoji="1" lang="en-US" altLang="zh-CN" sz="1200" dirty="0">
                <a:solidFill>
                  <a:schemeClr val="tx1">
                    <a:lumMod val="75000"/>
                    <a:lumOff val="25000"/>
                  </a:schemeClr>
                </a:solidFill>
                <a:latin typeface="Microsoft YaHei" charset="-122"/>
                <a:ea typeface="Microsoft YaHei" charset="-122"/>
                <a:cs typeface="Microsoft YaHei" charset="-122"/>
              </a:rPr>
              <a:t>2</a:t>
            </a:r>
            <a:endParaRPr kumimoji="1" lang="zh-CN" altLang="en-US" sz="1200" dirty="0">
              <a:solidFill>
                <a:schemeClr val="tx1">
                  <a:lumMod val="75000"/>
                  <a:lumOff val="25000"/>
                </a:schemeClr>
              </a:solidFill>
              <a:latin typeface="Microsoft YaHei" charset="-122"/>
              <a:ea typeface="Microsoft YaHei" charset="-122"/>
              <a:cs typeface="Microsoft YaHei" charset="-122"/>
            </a:endParaRPr>
          </a:p>
        </p:txBody>
      </p:sp>
      <p:sp>
        <p:nvSpPr>
          <p:cNvPr id="123" name="左大括号 122">
            <a:extLst>
              <a:ext uri="{FF2B5EF4-FFF2-40B4-BE49-F238E27FC236}">
                <a16:creationId xmlns:a16="http://schemas.microsoft.com/office/drawing/2014/main" id="{FE69300E-C1FA-714D-8576-598D9C9195BF}"/>
              </a:ext>
            </a:extLst>
          </p:cNvPr>
          <p:cNvSpPr/>
          <p:nvPr/>
        </p:nvSpPr>
        <p:spPr>
          <a:xfrm rot="5400000">
            <a:off x="1636291" y="2151458"/>
            <a:ext cx="144015" cy="583033"/>
          </a:xfrm>
          <a:prstGeom prst="leftBrace">
            <a:avLst/>
          </a:prstGeom>
          <a:ln>
            <a:headEnd type="none" w="med" len="med"/>
            <a:tailEnd type="none" w="med" len="med"/>
          </a:ln>
        </p:spPr>
        <p:style>
          <a:lnRef idx="3">
            <a:schemeClr val="dk1"/>
          </a:lnRef>
          <a:fillRef idx="0">
            <a:schemeClr val="dk1"/>
          </a:fillRef>
          <a:effectRef idx="2">
            <a:schemeClr val="dk1"/>
          </a:effectRef>
          <a:fontRef idx="minor">
            <a:schemeClr val="tx1"/>
          </a:fontRef>
        </p:style>
        <p:txBody>
          <a:bodyPr rtlCol="0" anchor="ctr"/>
          <a:lstStyle/>
          <a:p>
            <a:pPr algn="ctr"/>
            <a:endParaRPr kumimoji="1" lang="zh-CN" altLang="en-US"/>
          </a:p>
        </p:txBody>
      </p:sp>
      <p:sp>
        <p:nvSpPr>
          <p:cNvPr id="124" name="左大括号 123">
            <a:extLst>
              <a:ext uri="{FF2B5EF4-FFF2-40B4-BE49-F238E27FC236}">
                <a16:creationId xmlns:a16="http://schemas.microsoft.com/office/drawing/2014/main" id="{8E0B37BC-D02F-9D44-81B7-36695340C15E}"/>
              </a:ext>
            </a:extLst>
          </p:cNvPr>
          <p:cNvSpPr/>
          <p:nvPr/>
        </p:nvSpPr>
        <p:spPr>
          <a:xfrm rot="5400000">
            <a:off x="3222908" y="2155546"/>
            <a:ext cx="144015" cy="583033"/>
          </a:xfrm>
          <a:prstGeom prst="leftBrace">
            <a:avLst/>
          </a:prstGeom>
          <a:ln>
            <a:headEnd type="none" w="med" len="med"/>
            <a:tailEnd type="none" w="med" len="med"/>
          </a:ln>
        </p:spPr>
        <p:style>
          <a:lnRef idx="3">
            <a:schemeClr val="dk1"/>
          </a:lnRef>
          <a:fillRef idx="0">
            <a:schemeClr val="dk1"/>
          </a:fillRef>
          <a:effectRef idx="2">
            <a:schemeClr val="dk1"/>
          </a:effectRef>
          <a:fontRef idx="minor">
            <a:schemeClr val="tx1"/>
          </a:fontRef>
        </p:style>
        <p:txBody>
          <a:bodyPr rtlCol="0" anchor="ctr"/>
          <a:lstStyle/>
          <a:p>
            <a:pPr algn="ctr"/>
            <a:endParaRPr kumimoji="1" lang="zh-CN" altLang="en-US"/>
          </a:p>
        </p:txBody>
      </p:sp>
      <p:sp>
        <p:nvSpPr>
          <p:cNvPr id="125" name="左大括号 124">
            <a:extLst>
              <a:ext uri="{FF2B5EF4-FFF2-40B4-BE49-F238E27FC236}">
                <a16:creationId xmlns:a16="http://schemas.microsoft.com/office/drawing/2014/main" id="{C74D18ED-11FC-8D41-BC46-45EB44F737CF}"/>
              </a:ext>
            </a:extLst>
          </p:cNvPr>
          <p:cNvSpPr/>
          <p:nvPr/>
        </p:nvSpPr>
        <p:spPr>
          <a:xfrm rot="5400000">
            <a:off x="2470714" y="2220502"/>
            <a:ext cx="128141" cy="453121"/>
          </a:xfrm>
          <a:prstGeom prst="leftBrace">
            <a:avLst/>
          </a:prstGeom>
          <a:ln>
            <a:headEnd type="none" w="med" len="med"/>
            <a:tailEnd type="none" w="med" len="med"/>
          </a:ln>
        </p:spPr>
        <p:style>
          <a:lnRef idx="3">
            <a:schemeClr val="dk1"/>
          </a:lnRef>
          <a:fillRef idx="0">
            <a:schemeClr val="dk1"/>
          </a:fillRef>
          <a:effectRef idx="2">
            <a:schemeClr val="dk1"/>
          </a:effectRef>
          <a:fontRef idx="minor">
            <a:schemeClr val="tx1"/>
          </a:fontRef>
        </p:style>
        <p:txBody>
          <a:bodyPr rtlCol="0" anchor="ctr"/>
          <a:lstStyle/>
          <a:p>
            <a:pPr algn="ctr"/>
            <a:endParaRPr kumimoji="1" lang="zh-CN" altLang="en-US"/>
          </a:p>
        </p:txBody>
      </p:sp>
      <p:sp>
        <p:nvSpPr>
          <p:cNvPr id="126" name="矩形 125">
            <a:extLst>
              <a:ext uri="{FF2B5EF4-FFF2-40B4-BE49-F238E27FC236}">
                <a16:creationId xmlns:a16="http://schemas.microsoft.com/office/drawing/2014/main" id="{4FCABA79-35CF-824D-9A6C-70D0595574F7}"/>
              </a:ext>
            </a:extLst>
          </p:cNvPr>
          <p:cNvSpPr/>
          <p:nvPr/>
        </p:nvSpPr>
        <p:spPr>
          <a:xfrm>
            <a:off x="4935212" y="1778764"/>
            <a:ext cx="164149" cy="166713"/>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en-US" altLang="zh-CN" sz="800" dirty="0"/>
              <a:t>1</a:t>
            </a:r>
            <a:endParaRPr kumimoji="1" lang="zh-CN" altLang="en-US" sz="800" dirty="0"/>
          </a:p>
        </p:txBody>
      </p:sp>
      <p:sp>
        <p:nvSpPr>
          <p:cNvPr id="127" name="矩形 126">
            <a:extLst>
              <a:ext uri="{FF2B5EF4-FFF2-40B4-BE49-F238E27FC236}">
                <a16:creationId xmlns:a16="http://schemas.microsoft.com/office/drawing/2014/main" id="{B59F9C19-2DAB-B646-81FB-C3F39C0F3C78}"/>
              </a:ext>
            </a:extLst>
          </p:cNvPr>
          <p:cNvSpPr/>
          <p:nvPr/>
        </p:nvSpPr>
        <p:spPr>
          <a:xfrm>
            <a:off x="4935748" y="1994788"/>
            <a:ext cx="164149" cy="166713"/>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en-US" altLang="zh-CN" sz="800" dirty="0"/>
              <a:t>2</a:t>
            </a:r>
            <a:endParaRPr kumimoji="1" lang="zh-CN" altLang="en-US" sz="800" dirty="0"/>
          </a:p>
        </p:txBody>
      </p:sp>
      <p:sp>
        <p:nvSpPr>
          <p:cNvPr id="128" name="矩形 127">
            <a:extLst>
              <a:ext uri="{FF2B5EF4-FFF2-40B4-BE49-F238E27FC236}">
                <a16:creationId xmlns:a16="http://schemas.microsoft.com/office/drawing/2014/main" id="{85FA9779-EC3C-5F4A-8E74-F385FF6ED448}"/>
              </a:ext>
            </a:extLst>
          </p:cNvPr>
          <p:cNvSpPr/>
          <p:nvPr/>
        </p:nvSpPr>
        <p:spPr>
          <a:xfrm>
            <a:off x="4935748" y="2354828"/>
            <a:ext cx="164149" cy="166713"/>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en-US" altLang="zh-CN" sz="800" dirty="0"/>
              <a:t>L</a:t>
            </a:r>
            <a:endParaRPr kumimoji="1" lang="zh-CN" altLang="en-US" sz="800" dirty="0"/>
          </a:p>
        </p:txBody>
      </p:sp>
      <p:sp>
        <p:nvSpPr>
          <p:cNvPr id="129" name="文本框 128">
            <a:extLst>
              <a:ext uri="{FF2B5EF4-FFF2-40B4-BE49-F238E27FC236}">
                <a16:creationId xmlns:a16="http://schemas.microsoft.com/office/drawing/2014/main" id="{1EA13F8D-E553-6C4F-B06A-F5E9A0E5B300}"/>
              </a:ext>
            </a:extLst>
          </p:cNvPr>
          <p:cNvSpPr txBox="1"/>
          <p:nvPr/>
        </p:nvSpPr>
        <p:spPr>
          <a:xfrm>
            <a:off x="4913740" y="2138804"/>
            <a:ext cx="369332" cy="288032"/>
          </a:xfrm>
          <a:prstGeom prst="rect">
            <a:avLst/>
          </a:prstGeom>
          <a:noFill/>
        </p:spPr>
        <p:txBody>
          <a:bodyPr vert="eaVert" wrap="square" rtlCol="0">
            <a:spAutoFit/>
          </a:bodyPr>
          <a:lstStyle/>
          <a:p>
            <a:r>
              <a:rPr kumimoji="1" lang="en-US" altLang="zh-CN" sz="1200" dirty="0">
                <a:latin typeface="Microsoft YaHei" charset="-122"/>
                <a:ea typeface="Microsoft YaHei" charset="-122"/>
                <a:cs typeface="Microsoft YaHei" charset="-122"/>
              </a:rPr>
              <a:t>…</a:t>
            </a:r>
            <a:endParaRPr kumimoji="1" lang="zh-CN" altLang="en-US" sz="1200" dirty="0">
              <a:latin typeface="Microsoft YaHei" charset="-122"/>
              <a:ea typeface="Microsoft YaHei" charset="-122"/>
              <a:cs typeface="Microsoft YaHei" charset="-122"/>
            </a:endParaRPr>
          </a:p>
        </p:txBody>
      </p:sp>
      <p:sp>
        <p:nvSpPr>
          <p:cNvPr id="130" name="矩形 129">
            <a:extLst>
              <a:ext uri="{FF2B5EF4-FFF2-40B4-BE49-F238E27FC236}">
                <a16:creationId xmlns:a16="http://schemas.microsoft.com/office/drawing/2014/main" id="{5FB26C74-3F77-574E-BAB1-4CC20F9710F3}"/>
              </a:ext>
            </a:extLst>
          </p:cNvPr>
          <p:cNvSpPr/>
          <p:nvPr/>
        </p:nvSpPr>
        <p:spPr>
          <a:xfrm>
            <a:off x="1500842" y="2129455"/>
            <a:ext cx="164149" cy="16671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800" dirty="0"/>
          </a:p>
        </p:txBody>
      </p:sp>
      <p:sp>
        <p:nvSpPr>
          <p:cNvPr id="131" name="矩形 130">
            <a:extLst>
              <a:ext uri="{FF2B5EF4-FFF2-40B4-BE49-F238E27FC236}">
                <a16:creationId xmlns:a16="http://schemas.microsoft.com/office/drawing/2014/main" id="{BB7C14A6-DEE0-CC4D-AD92-CB99BD3DF1BB}"/>
              </a:ext>
            </a:extLst>
          </p:cNvPr>
          <p:cNvSpPr/>
          <p:nvPr/>
        </p:nvSpPr>
        <p:spPr>
          <a:xfrm>
            <a:off x="1730384" y="2129455"/>
            <a:ext cx="164149" cy="166713"/>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en-US" altLang="zh-CN" sz="800" dirty="0"/>
              <a:t>3</a:t>
            </a:r>
            <a:endParaRPr kumimoji="1" lang="zh-CN" altLang="en-US" sz="800" dirty="0"/>
          </a:p>
        </p:txBody>
      </p:sp>
      <p:cxnSp>
        <p:nvCxnSpPr>
          <p:cNvPr id="132" name="直线箭头连接符 131">
            <a:extLst>
              <a:ext uri="{FF2B5EF4-FFF2-40B4-BE49-F238E27FC236}">
                <a16:creationId xmlns:a16="http://schemas.microsoft.com/office/drawing/2014/main" id="{99AC2458-D554-0648-9A6F-F92DBD08D9D7}"/>
              </a:ext>
            </a:extLst>
          </p:cNvPr>
          <p:cNvCxnSpPr>
            <a:cxnSpLocks/>
          </p:cNvCxnSpPr>
          <p:nvPr/>
        </p:nvCxnSpPr>
        <p:spPr>
          <a:xfrm flipV="1">
            <a:off x="1679540" y="1985439"/>
            <a:ext cx="0" cy="13363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33" name="矩形 132">
            <a:extLst>
              <a:ext uri="{FF2B5EF4-FFF2-40B4-BE49-F238E27FC236}">
                <a16:creationId xmlns:a16="http://schemas.microsoft.com/office/drawing/2014/main" id="{A805707F-C00D-EC4A-B48A-F737C34EE01C}"/>
              </a:ext>
            </a:extLst>
          </p:cNvPr>
          <p:cNvSpPr/>
          <p:nvPr/>
        </p:nvSpPr>
        <p:spPr>
          <a:xfrm>
            <a:off x="1601642" y="1652452"/>
            <a:ext cx="193889" cy="117928"/>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zh-CN" sz="800" dirty="0">
                <a:solidFill>
                  <a:schemeClr val="tx1"/>
                </a:solidFill>
              </a:rPr>
              <a:t>1</a:t>
            </a:r>
            <a:endParaRPr kumimoji="1" lang="zh-CN" altLang="en-US" sz="800" dirty="0">
              <a:solidFill>
                <a:schemeClr val="tx1"/>
              </a:solidFill>
            </a:endParaRPr>
          </a:p>
        </p:txBody>
      </p:sp>
      <p:sp>
        <p:nvSpPr>
          <p:cNvPr id="134" name="矩形 133">
            <a:extLst>
              <a:ext uri="{FF2B5EF4-FFF2-40B4-BE49-F238E27FC236}">
                <a16:creationId xmlns:a16="http://schemas.microsoft.com/office/drawing/2014/main" id="{3E9A2EB8-B612-8B45-8C8A-41A5565C02F5}"/>
              </a:ext>
            </a:extLst>
          </p:cNvPr>
          <p:cNvSpPr/>
          <p:nvPr/>
        </p:nvSpPr>
        <p:spPr>
          <a:xfrm>
            <a:off x="2321692" y="2130210"/>
            <a:ext cx="164149" cy="16671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800" dirty="0"/>
          </a:p>
        </p:txBody>
      </p:sp>
      <p:sp>
        <p:nvSpPr>
          <p:cNvPr id="135" name="矩形 134">
            <a:extLst>
              <a:ext uri="{FF2B5EF4-FFF2-40B4-BE49-F238E27FC236}">
                <a16:creationId xmlns:a16="http://schemas.microsoft.com/office/drawing/2014/main" id="{78603107-713F-C94D-ADA0-268FD09040CB}"/>
              </a:ext>
            </a:extLst>
          </p:cNvPr>
          <p:cNvSpPr/>
          <p:nvPr/>
        </p:nvSpPr>
        <p:spPr>
          <a:xfrm>
            <a:off x="2551234" y="2130210"/>
            <a:ext cx="164149" cy="166713"/>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en-US" altLang="zh-CN" sz="800" dirty="0"/>
              <a:t>2</a:t>
            </a:r>
            <a:endParaRPr kumimoji="1" lang="zh-CN" altLang="en-US" sz="800" dirty="0"/>
          </a:p>
        </p:txBody>
      </p:sp>
      <p:cxnSp>
        <p:nvCxnSpPr>
          <p:cNvPr id="136" name="直线箭头连接符 135">
            <a:extLst>
              <a:ext uri="{FF2B5EF4-FFF2-40B4-BE49-F238E27FC236}">
                <a16:creationId xmlns:a16="http://schemas.microsoft.com/office/drawing/2014/main" id="{B8449961-6CEC-3E47-902C-4890AF54BE12}"/>
              </a:ext>
            </a:extLst>
          </p:cNvPr>
          <p:cNvCxnSpPr>
            <a:cxnSpLocks/>
          </p:cNvCxnSpPr>
          <p:nvPr/>
        </p:nvCxnSpPr>
        <p:spPr>
          <a:xfrm flipV="1">
            <a:off x="2500390" y="1986194"/>
            <a:ext cx="0" cy="13363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37" name="矩形 136">
            <a:extLst>
              <a:ext uri="{FF2B5EF4-FFF2-40B4-BE49-F238E27FC236}">
                <a16:creationId xmlns:a16="http://schemas.microsoft.com/office/drawing/2014/main" id="{D2ED4C60-B4D6-A24E-9F4F-3B61EF0990EC}"/>
              </a:ext>
            </a:extLst>
          </p:cNvPr>
          <p:cNvSpPr/>
          <p:nvPr/>
        </p:nvSpPr>
        <p:spPr>
          <a:xfrm>
            <a:off x="2405022" y="1649708"/>
            <a:ext cx="193889" cy="117928"/>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zh-CN" sz="800" dirty="0">
                <a:solidFill>
                  <a:schemeClr val="tx1"/>
                </a:solidFill>
              </a:rPr>
              <a:t>2</a:t>
            </a:r>
            <a:endParaRPr kumimoji="1" lang="zh-CN" altLang="en-US" sz="800" dirty="0">
              <a:solidFill>
                <a:schemeClr val="tx1"/>
              </a:solidFill>
            </a:endParaRPr>
          </a:p>
        </p:txBody>
      </p:sp>
      <p:sp>
        <p:nvSpPr>
          <p:cNvPr id="138" name="矩形 137">
            <a:extLst>
              <a:ext uri="{FF2B5EF4-FFF2-40B4-BE49-F238E27FC236}">
                <a16:creationId xmlns:a16="http://schemas.microsoft.com/office/drawing/2014/main" id="{A8B195A5-EB6A-5449-9360-D152A1FFE8FD}"/>
              </a:ext>
            </a:extLst>
          </p:cNvPr>
          <p:cNvSpPr/>
          <p:nvPr/>
        </p:nvSpPr>
        <p:spPr>
          <a:xfrm>
            <a:off x="3084824" y="2130210"/>
            <a:ext cx="164149" cy="16671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800" dirty="0"/>
          </a:p>
        </p:txBody>
      </p:sp>
      <p:sp>
        <p:nvSpPr>
          <p:cNvPr id="139" name="矩形 138">
            <a:extLst>
              <a:ext uri="{FF2B5EF4-FFF2-40B4-BE49-F238E27FC236}">
                <a16:creationId xmlns:a16="http://schemas.microsoft.com/office/drawing/2014/main" id="{8E2E5D7F-0B5D-F44E-ABD6-C4ECB9F26622}"/>
              </a:ext>
            </a:extLst>
          </p:cNvPr>
          <p:cNvSpPr/>
          <p:nvPr/>
        </p:nvSpPr>
        <p:spPr>
          <a:xfrm>
            <a:off x="3314366" y="2130210"/>
            <a:ext cx="164149" cy="166713"/>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en-US" altLang="zh-CN" sz="800" dirty="0"/>
              <a:t>3</a:t>
            </a:r>
            <a:endParaRPr kumimoji="1" lang="zh-CN" altLang="en-US" sz="800" dirty="0"/>
          </a:p>
        </p:txBody>
      </p:sp>
      <p:cxnSp>
        <p:nvCxnSpPr>
          <p:cNvPr id="140" name="直线箭头连接符 139">
            <a:extLst>
              <a:ext uri="{FF2B5EF4-FFF2-40B4-BE49-F238E27FC236}">
                <a16:creationId xmlns:a16="http://schemas.microsoft.com/office/drawing/2014/main" id="{433D920C-567C-6D49-BEBA-9521ACEC1998}"/>
              </a:ext>
            </a:extLst>
          </p:cNvPr>
          <p:cNvCxnSpPr>
            <a:cxnSpLocks/>
          </p:cNvCxnSpPr>
          <p:nvPr/>
        </p:nvCxnSpPr>
        <p:spPr>
          <a:xfrm flipV="1">
            <a:off x="3263522" y="1986194"/>
            <a:ext cx="0" cy="13363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41" name="矩形 140">
            <a:extLst>
              <a:ext uri="{FF2B5EF4-FFF2-40B4-BE49-F238E27FC236}">
                <a16:creationId xmlns:a16="http://schemas.microsoft.com/office/drawing/2014/main" id="{1B3C9D21-57BF-C94E-B8E6-4B3450B7BE97}"/>
              </a:ext>
            </a:extLst>
          </p:cNvPr>
          <p:cNvSpPr/>
          <p:nvPr/>
        </p:nvSpPr>
        <p:spPr>
          <a:xfrm>
            <a:off x="3168154" y="1649708"/>
            <a:ext cx="193889" cy="117928"/>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zh-CN" sz="800" dirty="0">
                <a:solidFill>
                  <a:schemeClr val="tx1"/>
                </a:solidFill>
              </a:rPr>
              <a:t>2</a:t>
            </a:r>
            <a:endParaRPr kumimoji="1" lang="zh-CN" altLang="en-US" sz="800" dirty="0">
              <a:solidFill>
                <a:schemeClr val="tx1"/>
              </a:solidFill>
            </a:endParaRPr>
          </a:p>
        </p:txBody>
      </p:sp>
      <p:sp>
        <p:nvSpPr>
          <p:cNvPr id="142" name="左大括号 141">
            <a:extLst>
              <a:ext uri="{FF2B5EF4-FFF2-40B4-BE49-F238E27FC236}">
                <a16:creationId xmlns:a16="http://schemas.microsoft.com/office/drawing/2014/main" id="{0D8E3155-D5D4-0B40-BD66-D6588FCA5E8E}"/>
              </a:ext>
            </a:extLst>
          </p:cNvPr>
          <p:cNvSpPr/>
          <p:nvPr/>
        </p:nvSpPr>
        <p:spPr>
          <a:xfrm rot="5400000">
            <a:off x="4125185" y="2155546"/>
            <a:ext cx="144015" cy="583033"/>
          </a:xfrm>
          <a:prstGeom prst="leftBrace">
            <a:avLst/>
          </a:prstGeom>
          <a:ln>
            <a:headEnd type="none" w="med" len="med"/>
            <a:tailEnd type="none" w="med" len="med"/>
          </a:ln>
        </p:spPr>
        <p:style>
          <a:lnRef idx="3">
            <a:schemeClr val="dk1"/>
          </a:lnRef>
          <a:fillRef idx="0">
            <a:schemeClr val="dk1"/>
          </a:fillRef>
          <a:effectRef idx="2">
            <a:schemeClr val="dk1"/>
          </a:effectRef>
          <a:fontRef idx="minor">
            <a:schemeClr val="tx1"/>
          </a:fontRef>
        </p:style>
        <p:txBody>
          <a:bodyPr rtlCol="0" anchor="ctr"/>
          <a:lstStyle/>
          <a:p>
            <a:pPr algn="ctr"/>
            <a:endParaRPr kumimoji="1" lang="zh-CN" altLang="en-US"/>
          </a:p>
        </p:txBody>
      </p:sp>
      <p:sp>
        <p:nvSpPr>
          <p:cNvPr id="143" name="矩形 142">
            <a:extLst>
              <a:ext uri="{FF2B5EF4-FFF2-40B4-BE49-F238E27FC236}">
                <a16:creationId xmlns:a16="http://schemas.microsoft.com/office/drawing/2014/main" id="{DBAE9614-7018-6E4E-96F6-31A9BA586A47}"/>
              </a:ext>
            </a:extLst>
          </p:cNvPr>
          <p:cNvSpPr/>
          <p:nvPr/>
        </p:nvSpPr>
        <p:spPr>
          <a:xfrm>
            <a:off x="3987101" y="2130210"/>
            <a:ext cx="164149" cy="16671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800" dirty="0"/>
          </a:p>
        </p:txBody>
      </p:sp>
      <p:sp>
        <p:nvSpPr>
          <p:cNvPr id="144" name="矩形 143">
            <a:extLst>
              <a:ext uri="{FF2B5EF4-FFF2-40B4-BE49-F238E27FC236}">
                <a16:creationId xmlns:a16="http://schemas.microsoft.com/office/drawing/2014/main" id="{9F032D6F-1E20-8A42-A28F-0F9A0D4AEF2A}"/>
              </a:ext>
            </a:extLst>
          </p:cNvPr>
          <p:cNvSpPr/>
          <p:nvPr/>
        </p:nvSpPr>
        <p:spPr>
          <a:xfrm>
            <a:off x="4216643" y="2130210"/>
            <a:ext cx="164149" cy="166713"/>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en-US" altLang="zh-CN" sz="800" dirty="0"/>
              <a:t>3</a:t>
            </a:r>
            <a:endParaRPr kumimoji="1" lang="zh-CN" altLang="en-US" sz="800" dirty="0"/>
          </a:p>
        </p:txBody>
      </p:sp>
      <p:cxnSp>
        <p:nvCxnSpPr>
          <p:cNvPr id="145" name="直线箭头连接符 144">
            <a:extLst>
              <a:ext uri="{FF2B5EF4-FFF2-40B4-BE49-F238E27FC236}">
                <a16:creationId xmlns:a16="http://schemas.microsoft.com/office/drawing/2014/main" id="{CB57E319-C36B-134A-810D-B6FFC5B17401}"/>
              </a:ext>
            </a:extLst>
          </p:cNvPr>
          <p:cNvCxnSpPr>
            <a:cxnSpLocks/>
          </p:cNvCxnSpPr>
          <p:nvPr/>
        </p:nvCxnSpPr>
        <p:spPr>
          <a:xfrm flipV="1">
            <a:off x="4165799" y="1986194"/>
            <a:ext cx="0" cy="13363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46" name="矩形 145">
            <a:extLst>
              <a:ext uri="{FF2B5EF4-FFF2-40B4-BE49-F238E27FC236}">
                <a16:creationId xmlns:a16="http://schemas.microsoft.com/office/drawing/2014/main" id="{FD971838-C574-3846-A608-3CDB55C4BCCA}"/>
              </a:ext>
            </a:extLst>
          </p:cNvPr>
          <p:cNvSpPr/>
          <p:nvPr/>
        </p:nvSpPr>
        <p:spPr>
          <a:xfrm>
            <a:off x="4070431" y="1649708"/>
            <a:ext cx="193889" cy="117928"/>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zh-CN" sz="800" dirty="0">
                <a:solidFill>
                  <a:schemeClr val="tx1"/>
                </a:solidFill>
              </a:rPr>
              <a:t>0</a:t>
            </a:r>
            <a:endParaRPr kumimoji="1" lang="zh-CN" altLang="en-US" sz="800" dirty="0">
              <a:solidFill>
                <a:schemeClr val="tx1"/>
              </a:solidFill>
            </a:endParaRPr>
          </a:p>
        </p:txBody>
      </p:sp>
      <p:sp>
        <p:nvSpPr>
          <p:cNvPr id="147" name="左中括号 146">
            <a:extLst>
              <a:ext uri="{FF2B5EF4-FFF2-40B4-BE49-F238E27FC236}">
                <a16:creationId xmlns:a16="http://schemas.microsoft.com/office/drawing/2014/main" id="{24147289-A0A4-DC4D-B5D0-AF59ADE479B9}"/>
              </a:ext>
            </a:extLst>
          </p:cNvPr>
          <p:cNvSpPr/>
          <p:nvPr/>
        </p:nvSpPr>
        <p:spPr>
          <a:xfrm>
            <a:off x="970999" y="1944247"/>
            <a:ext cx="98078" cy="389114"/>
          </a:xfrm>
          <a:prstGeom prst="leftBracket">
            <a:avLst/>
          </a:prstGeom>
        </p:spPr>
        <p:style>
          <a:lnRef idx="3">
            <a:schemeClr val="dk1"/>
          </a:lnRef>
          <a:fillRef idx="0">
            <a:schemeClr val="dk1"/>
          </a:fillRef>
          <a:effectRef idx="2">
            <a:schemeClr val="dk1"/>
          </a:effectRef>
          <a:fontRef idx="minor">
            <a:schemeClr val="tx1"/>
          </a:fontRef>
        </p:style>
        <p:txBody>
          <a:bodyPr rtlCol="0" anchor="ctr"/>
          <a:lstStyle/>
          <a:p>
            <a:pPr algn="ctr"/>
            <a:endParaRPr kumimoji="1" lang="zh-CN" altLang="en-US" sz="800"/>
          </a:p>
        </p:txBody>
      </p:sp>
      <p:sp>
        <p:nvSpPr>
          <p:cNvPr id="148" name="文本框 147">
            <a:extLst>
              <a:ext uri="{FF2B5EF4-FFF2-40B4-BE49-F238E27FC236}">
                <a16:creationId xmlns:a16="http://schemas.microsoft.com/office/drawing/2014/main" id="{0832EF87-CE4A-E549-8C54-2D507B5BEA13}"/>
              </a:ext>
            </a:extLst>
          </p:cNvPr>
          <p:cNvSpPr txBox="1"/>
          <p:nvPr/>
        </p:nvSpPr>
        <p:spPr>
          <a:xfrm>
            <a:off x="354541" y="1891723"/>
            <a:ext cx="795705" cy="461665"/>
          </a:xfrm>
          <a:prstGeom prst="rect">
            <a:avLst/>
          </a:prstGeom>
          <a:noFill/>
        </p:spPr>
        <p:txBody>
          <a:bodyPr wrap="square" rtlCol="0">
            <a:spAutoFit/>
          </a:bodyPr>
          <a:lstStyle/>
          <a:p>
            <a:r>
              <a:rPr kumimoji="1" lang="en-US" altLang="zh-CN" sz="800" dirty="0"/>
              <a:t>Span</a:t>
            </a:r>
            <a:r>
              <a:rPr kumimoji="1" lang="zh-CN" altLang="en-US" sz="800" dirty="0"/>
              <a:t> </a:t>
            </a:r>
            <a:r>
              <a:rPr kumimoji="1" lang="en-US" altLang="zh-CN" sz="800" dirty="0"/>
              <a:t>loss</a:t>
            </a:r>
          </a:p>
          <a:p>
            <a:r>
              <a:rPr kumimoji="1" lang="en-US" altLang="zh-CN" sz="800" dirty="0"/>
              <a:t>+</a:t>
            </a:r>
          </a:p>
          <a:p>
            <a:r>
              <a:rPr kumimoji="1" lang="zh-CN" altLang="en-US" sz="800" dirty="0"/>
              <a:t>负采样</a:t>
            </a:r>
            <a:endParaRPr kumimoji="1" lang="en-US" altLang="zh-CN" sz="800" dirty="0"/>
          </a:p>
        </p:txBody>
      </p:sp>
      <p:sp>
        <p:nvSpPr>
          <p:cNvPr id="149" name="文本框 148">
            <a:extLst>
              <a:ext uri="{FF2B5EF4-FFF2-40B4-BE49-F238E27FC236}">
                <a16:creationId xmlns:a16="http://schemas.microsoft.com/office/drawing/2014/main" id="{C4B1104E-05F4-2B43-8413-4A7A519EC631}"/>
              </a:ext>
            </a:extLst>
          </p:cNvPr>
          <p:cNvSpPr txBox="1"/>
          <p:nvPr/>
        </p:nvSpPr>
        <p:spPr>
          <a:xfrm>
            <a:off x="5135803" y="1720110"/>
            <a:ext cx="338554" cy="936104"/>
          </a:xfrm>
          <a:prstGeom prst="rect">
            <a:avLst/>
          </a:prstGeom>
          <a:noFill/>
        </p:spPr>
        <p:txBody>
          <a:bodyPr vert="eaVert" wrap="square" rtlCol="0">
            <a:spAutoFit/>
          </a:bodyPr>
          <a:lstStyle/>
          <a:p>
            <a:r>
              <a:rPr kumimoji="1" lang="zh-CN" altLang="en-US" sz="1000" dirty="0">
                <a:solidFill>
                  <a:schemeClr val="tx1">
                    <a:lumMod val="75000"/>
                    <a:lumOff val="25000"/>
                  </a:schemeClr>
                </a:solidFill>
                <a:latin typeface="+mj-ea"/>
                <a:ea typeface="+mj-ea"/>
                <a:cs typeface="Microsoft YaHei" charset="-122"/>
              </a:rPr>
              <a:t>片段长度向量</a:t>
            </a:r>
          </a:p>
        </p:txBody>
      </p:sp>
      <p:sp>
        <p:nvSpPr>
          <p:cNvPr id="150" name="文本框 149">
            <a:extLst>
              <a:ext uri="{FF2B5EF4-FFF2-40B4-BE49-F238E27FC236}">
                <a16:creationId xmlns:a16="http://schemas.microsoft.com/office/drawing/2014/main" id="{5F2E7A59-B4FE-8445-A336-42B7A3394E50}"/>
              </a:ext>
            </a:extLst>
          </p:cNvPr>
          <p:cNvSpPr txBox="1"/>
          <p:nvPr/>
        </p:nvSpPr>
        <p:spPr>
          <a:xfrm>
            <a:off x="358695" y="1078732"/>
            <a:ext cx="2641317" cy="338554"/>
          </a:xfrm>
          <a:prstGeom prst="rect">
            <a:avLst/>
          </a:prstGeom>
          <a:noFill/>
        </p:spPr>
        <p:txBody>
          <a:bodyPr wrap="square" rtlCol="0">
            <a:spAutoFit/>
          </a:bodyPr>
          <a:lstStyle/>
          <a:p>
            <a:pPr marL="171450" indent="-171450">
              <a:buFont typeface="Arial" panose="020B0604020202020204" pitchFamily="34" charset="0"/>
              <a:buChar char="•"/>
            </a:pPr>
            <a:r>
              <a:rPr kumimoji="1" lang="zh-CN" altLang="en-US" sz="1600" b="1" dirty="0">
                <a:solidFill>
                  <a:schemeClr val="tx1">
                    <a:lumMod val="75000"/>
                    <a:lumOff val="25000"/>
                  </a:schemeClr>
                </a:solidFill>
                <a:latin typeface="+mj-ea"/>
                <a:ea typeface="+mj-ea"/>
                <a:cs typeface="Microsoft YaHei" charset="-122"/>
              </a:rPr>
              <a:t>实体识别框架</a:t>
            </a:r>
          </a:p>
        </p:txBody>
      </p:sp>
      <p:sp>
        <p:nvSpPr>
          <p:cNvPr id="151" name="文本框 150">
            <a:extLst>
              <a:ext uri="{FF2B5EF4-FFF2-40B4-BE49-F238E27FC236}">
                <a16:creationId xmlns:a16="http://schemas.microsoft.com/office/drawing/2014/main" id="{6705F50E-AE36-6848-971C-7263EAB8EE0D}"/>
              </a:ext>
            </a:extLst>
          </p:cNvPr>
          <p:cNvSpPr txBox="1"/>
          <p:nvPr/>
        </p:nvSpPr>
        <p:spPr>
          <a:xfrm>
            <a:off x="1501836" y="4600132"/>
            <a:ext cx="3286987" cy="646331"/>
          </a:xfrm>
          <a:prstGeom prst="rect">
            <a:avLst/>
          </a:prstGeom>
          <a:noFill/>
        </p:spPr>
        <p:txBody>
          <a:bodyPr wrap="square" rtlCol="0">
            <a:spAutoFit/>
          </a:bodyPr>
          <a:lstStyle/>
          <a:p>
            <a:pPr marL="171450" indent="-171450">
              <a:buFont typeface="Arial" panose="020B0604020202020204" pitchFamily="34" charset="0"/>
              <a:buChar char="•"/>
            </a:pPr>
            <a:r>
              <a:rPr kumimoji="1" lang="en-US" altLang="zh-CN" sz="1200" dirty="0">
                <a:solidFill>
                  <a:schemeClr val="tx1">
                    <a:lumMod val="75000"/>
                    <a:lumOff val="25000"/>
                  </a:schemeClr>
                </a:solidFill>
                <a:latin typeface="+mn-ea"/>
                <a:ea typeface="+mn-ea"/>
                <a:cs typeface="Microsoft YaHei" charset="-122"/>
              </a:rPr>
              <a:t>Label</a:t>
            </a:r>
            <a:r>
              <a:rPr kumimoji="1" lang="zh-CN" altLang="en-US" sz="1200" dirty="0">
                <a:solidFill>
                  <a:schemeClr val="tx1">
                    <a:lumMod val="75000"/>
                    <a:lumOff val="25000"/>
                  </a:schemeClr>
                </a:solidFill>
                <a:latin typeface="+mn-ea"/>
                <a:ea typeface="+mn-ea"/>
                <a:cs typeface="Microsoft YaHei" charset="-122"/>
              </a:rPr>
              <a:t> </a:t>
            </a:r>
            <a:r>
              <a:rPr kumimoji="1" lang="en-US" altLang="zh-CN" sz="1200" dirty="0">
                <a:solidFill>
                  <a:schemeClr val="tx1">
                    <a:lumMod val="75000"/>
                    <a:lumOff val="25000"/>
                  </a:schemeClr>
                </a:solidFill>
                <a:latin typeface="+mn-ea"/>
                <a:ea typeface="+mn-ea"/>
                <a:cs typeface="Microsoft YaHei" charset="-122"/>
              </a:rPr>
              <a:t>0</a:t>
            </a:r>
            <a:r>
              <a:rPr kumimoji="1" lang="zh-CN" altLang="en-US" sz="1200" dirty="0">
                <a:solidFill>
                  <a:schemeClr val="tx1">
                    <a:lumMod val="75000"/>
                    <a:lumOff val="25000"/>
                  </a:schemeClr>
                </a:solidFill>
                <a:latin typeface="+mn-ea"/>
                <a:ea typeface="+mn-ea"/>
                <a:cs typeface="Microsoft YaHei" charset="-122"/>
              </a:rPr>
              <a:t> （非实体）；</a:t>
            </a:r>
            <a:endParaRPr kumimoji="1" lang="en-US" altLang="zh-CN" sz="1200" dirty="0">
              <a:solidFill>
                <a:schemeClr val="tx1">
                  <a:lumMod val="75000"/>
                  <a:lumOff val="25000"/>
                </a:schemeClr>
              </a:solidFill>
              <a:latin typeface="+mn-ea"/>
              <a:ea typeface="+mn-ea"/>
              <a:cs typeface="Microsoft YaHei" charset="-122"/>
            </a:endParaRPr>
          </a:p>
          <a:p>
            <a:pPr marL="171450" indent="-171450">
              <a:buFont typeface="Arial" panose="020B0604020202020204" pitchFamily="34" charset="0"/>
              <a:buChar char="•"/>
            </a:pPr>
            <a:r>
              <a:rPr kumimoji="1" lang="en-US" altLang="zh-CN" sz="1200" dirty="0">
                <a:solidFill>
                  <a:schemeClr val="tx1">
                    <a:lumMod val="75000"/>
                    <a:lumOff val="25000"/>
                  </a:schemeClr>
                </a:solidFill>
                <a:latin typeface="+mn-ea"/>
                <a:ea typeface="+mn-ea"/>
                <a:cs typeface="Microsoft YaHei" charset="-122"/>
              </a:rPr>
              <a:t>Label</a:t>
            </a:r>
            <a:r>
              <a:rPr kumimoji="1" lang="zh-CN" altLang="en-US" sz="1200" dirty="0">
                <a:solidFill>
                  <a:schemeClr val="tx1">
                    <a:lumMod val="75000"/>
                    <a:lumOff val="25000"/>
                  </a:schemeClr>
                </a:solidFill>
                <a:latin typeface="+mn-ea"/>
                <a:ea typeface="+mn-ea"/>
                <a:cs typeface="Microsoft YaHei" charset="-122"/>
              </a:rPr>
              <a:t> </a:t>
            </a:r>
            <a:r>
              <a:rPr kumimoji="1" lang="en-US" altLang="zh-CN" sz="1200" dirty="0">
                <a:solidFill>
                  <a:schemeClr val="tx1">
                    <a:lumMod val="75000"/>
                    <a:lumOff val="25000"/>
                  </a:schemeClr>
                </a:solidFill>
                <a:latin typeface="+mn-ea"/>
                <a:ea typeface="+mn-ea"/>
                <a:cs typeface="Microsoft YaHei" charset="-122"/>
              </a:rPr>
              <a:t>1</a:t>
            </a:r>
            <a:r>
              <a:rPr kumimoji="1" lang="zh-CN" altLang="en-US" sz="1200" dirty="0">
                <a:solidFill>
                  <a:schemeClr val="tx1">
                    <a:lumMod val="75000"/>
                    <a:lumOff val="25000"/>
                  </a:schemeClr>
                </a:solidFill>
                <a:latin typeface="+mn-ea"/>
                <a:ea typeface="+mn-ea"/>
                <a:cs typeface="Microsoft YaHei" charset="-122"/>
              </a:rPr>
              <a:t>（人名）：吴京、卢靖姗；</a:t>
            </a:r>
            <a:endParaRPr kumimoji="1" lang="en-US" altLang="zh-CN" sz="1200" dirty="0">
              <a:solidFill>
                <a:schemeClr val="tx1">
                  <a:lumMod val="75000"/>
                  <a:lumOff val="25000"/>
                </a:schemeClr>
              </a:solidFill>
              <a:latin typeface="+mn-ea"/>
              <a:ea typeface="+mn-ea"/>
              <a:cs typeface="Microsoft YaHei" charset="-122"/>
            </a:endParaRPr>
          </a:p>
          <a:p>
            <a:pPr marL="171450" indent="-171450">
              <a:buFont typeface="Arial" panose="020B0604020202020204" pitchFamily="34" charset="0"/>
              <a:buChar char="•"/>
            </a:pPr>
            <a:r>
              <a:rPr kumimoji="1" lang="en-US" altLang="zh-CN" sz="1200" dirty="0">
                <a:solidFill>
                  <a:schemeClr val="tx1">
                    <a:lumMod val="75000"/>
                    <a:lumOff val="25000"/>
                  </a:schemeClr>
                </a:solidFill>
                <a:latin typeface="+mn-ea"/>
                <a:ea typeface="+mn-ea"/>
                <a:cs typeface="Microsoft YaHei" charset="-122"/>
              </a:rPr>
              <a:t>Label</a:t>
            </a:r>
            <a:r>
              <a:rPr kumimoji="1" lang="zh-CN" altLang="en-US" sz="1200" dirty="0">
                <a:solidFill>
                  <a:schemeClr val="tx1">
                    <a:lumMod val="75000"/>
                    <a:lumOff val="25000"/>
                  </a:schemeClr>
                </a:solidFill>
                <a:latin typeface="+mn-ea"/>
                <a:ea typeface="+mn-ea"/>
                <a:cs typeface="Microsoft YaHei" charset="-122"/>
              </a:rPr>
              <a:t> </a:t>
            </a:r>
            <a:r>
              <a:rPr kumimoji="1" lang="en-US" altLang="zh-CN" sz="1200" dirty="0">
                <a:solidFill>
                  <a:schemeClr val="tx1">
                    <a:lumMod val="75000"/>
                    <a:lumOff val="25000"/>
                  </a:schemeClr>
                </a:solidFill>
                <a:latin typeface="+mn-ea"/>
                <a:ea typeface="+mn-ea"/>
                <a:cs typeface="Microsoft YaHei" charset="-122"/>
              </a:rPr>
              <a:t>2</a:t>
            </a:r>
            <a:r>
              <a:rPr kumimoji="1" lang="zh-CN" altLang="en-US" sz="1200" dirty="0">
                <a:solidFill>
                  <a:schemeClr val="tx1">
                    <a:lumMod val="75000"/>
                    <a:lumOff val="25000"/>
                  </a:schemeClr>
                </a:solidFill>
                <a:latin typeface="+mn-ea"/>
                <a:ea typeface="+mn-ea"/>
                <a:cs typeface="Microsoft YaHei" charset="-122"/>
              </a:rPr>
              <a:t>（电影名）：战狼</a:t>
            </a:r>
            <a:r>
              <a:rPr kumimoji="1" lang="en-US" altLang="zh-CN" sz="1200" dirty="0">
                <a:solidFill>
                  <a:schemeClr val="tx1">
                    <a:lumMod val="75000"/>
                    <a:lumOff val="25000"/>
                  </a:schemeClr>
                </a:solidFill>
                <a:latin typeface="+mn-ea"/>
                <a:ea typeface="+mn-ea"/>
                <a:cs typeface="Microsoft YaHei" charset="-122"/>
              </a:rPr>
              <a:t>2</a:t>
            </a:r>
            <a:r>
              <a:rPr kumimoji="1" lang="zh-CN" altLang="en-US" sz="1200" dirty="0">
                <a:solidFill>
                  <a:schemeClr val="tx1">
                    <a:lumMod val="75000"/>
                    <a:lumOff val="25000"/>
                  </a:schemeClr>
                </a:solidFill>
                <a:latin typeface="+mn-ea"/>
                <a:ea typeface="+mn-ea"/>
                <a:cs typeface="Microsoft YaHei" charset="-122"/>
              </a:rPr>
              <a:t>；</a:t>
            </a:r>
          </a:p>
        </p:txBody>
      </p:sp>
      <p:sp>
        <p:nvSpPr>
          <p:cNvPr id="152" name="矩形 151">
            <a:extLst>
              <a:ext uri="{FF2B5EF4-FFF2-40B4-BE49-F238E27FC236}">
                <a16:creationId xmlns:a16="http://schemas.microsoft.com/office/drawing/2014/main" id="{13EA5F58-AD65-7444-B0D4-1ACED2A52F1C}"/>
              </a:ext>
            </a:extLst>
          </p:cNvPr>
          <p:cNvSpPr/>
          <p:nvPr/>
        </p:nvSpPr>
        <p:spPr>
          <a:xfrm>
            <a:off x="1460001" y="1834570"/>
            <a:ext cx="523868" cy="134828"/>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kumimoji="1" lang="en-US" altLang="zh-CN" sz="800" dirty="0" err="1">
                <a:solidFill>
                  <a:schemeClr val="tx1"/>
                </a:solidFill>
                <a:ea typeface="Microsoft YaHei" charset="-122"/>
                <a:cs typeface="Microsoft YaHei" charset="-122"/>
              </a:rPr>
              <a:t>softmax</a:t>
            </a:r>
            <a:endParaRPr kumimoji="1" lang="zh-CN" altLang="en-US" sz="800" dirty="0">
              <a:solidFill>
                <a:schemeClr val="tx1"/>
              </a:solidFill>
              <a:ea typeface="Microsoft YaHei" charset="-122"/>
              <a:cs typeface="Microsoft YaHei" charset="-122"/>
            </a:endParaRPr>
          </a:p>
        </p:txBody>
      </p:sp>
      <p:sp>
        <p:nvSpPr>
          <p:cNvPr id="153" name="矩形 152">
            <a:extLst>
              <a:ext uri="{FF2B5EF4-FFF2-40B4-BE49-F238E27FC236}">
                <a16:creationId xmlns:a16="http://schemas.microsoft.com/office/drawing/2014/main" id="{CD66F0A0-0E63-B349-BCA7-626D4808115A}"/>
              </a:ext>
            </a:extLst>
          </p:cNvPr>
          <p:cNvSpPr/>
          <p:nvPr/>
        </p:nvSpPr>
        <p:spPr>
          <a:xfrm>
            <a:off x="2228958" y="1833034"/>
            <a:ext cx="523868" cy="134828"/>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kumimoji="1" lang="en-US" altLang="zh-CN" sz="800" dirty="0" err="1">
                <a:solidFill>
                  <a:schemeClr val="tx1"/>
                </a:solidFill>
                <a:ea typeface="Microsoft YaHei" charset="-122"/>
                <a:cs typeface="Microsoft YaHei" charset="-122"/>
              </a:rPr>
              <a:t>softmax</a:t>
            </a:r>
            <a:endParaRPr kumimoji="1" lang="zh-CN" altLang="en-US" sz="800" dirty="0">
              <a:solidFill>
                <a:schemeClr val="tx1"/>
              </a:solidFill>
              <a:ea typeface="Microsoft YaHei" charset="-122"/>
              <a:cs typeface="Microsoft YaHei" charset="-122"/>
            </a:endParaRPr>
          </a:p>
        </p:txBody>
      </p:sp>
      <p:sp>
        <p:nvSpPr>
          <p:cNvPr id="154" name="矩形 153">
            <a:extLst>
              <a:ext uri="{FF2B5EF4-FFF2-40B4-BE49-F238E27FC236}">
                <a16:creationId xmlns:a16="http://schemas.microsoft.com/office/drawing/2014/main" id="{102CA753-C766-0A45-A42F-759A5CFCF1B4}"/>
              </a:ext>
            </a:extLst>
          </p:cNvPr>
          <p:cNvSpPr/>
          <p:nvPr/>
        </p:nvSpPr>
        <p:spPr>
          <a:xfrm>
            <a:off x="3012027" y="1826630"/>
            <a:ext cx="523868" cy="134828"/>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kumimoji="1" lang="en-US" altLang="zh-CN" sz="800" dirty="0" err="1">
                <a:solidFill>
                  <a:schemeClr val="tx1"/>
                </a:solidFill>
                <a:ea typeface="Microsoft YaHei" charset="-122"/>
                <a:cs typeface="Microsoft YaHei" charset="-122"/>
              </a:rPr>
              <a:t>softmax</a:t>
            </a:r>
            <a:endParaRPr kumimoji="1" lang="zh-CN" altLang="en-US" sz="800" dirty="0">
              <a:solidFill>
                <a:schemeClr val="tx1"/>
              </a:solidFill>
              <a:ea typeface="Microsoft YaHei" charset="-122"/>
              <a:cs typeface="Microsoft YaHei" charset="-122"/>
            </a:endParaRPr>
          </a:p>
        </p:txBody>
      </p:sp>
      <p:sp>
        <p:nvSpPr>
          <p:cNvPr id="155" name="矩形 154">
            <a:extLst>
              <a:ext uri="{FF2B5EF4-FFF2-40B4-BE49-F238E27FC236}">
                <a16:creationId xmlns:a16="http://schemas.microsoft.com/office/drawing/2014/main" id="{F82FCA6B-C710-DC40-80F4-20C54D83565A}"/>
              </a:ext>
            </a:extLst>
          </p:cNvPr>
          <p:cNvSpPr/>
          <p:nvPr/>
        </p:nvSpPr>
        <p:spPr>
          <a:xfrm>
            <a:off x="3921178" y="1807216"/>
            <a:ext cx="523868" cy="134828"/>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kumimoji="1" lang="en-US" altLang="zh-CN" sz="800" dirty="0" err="1">
                <a:solidFill>
                  <a:schemeClr val="tx1"/>
                </a:solidFill>
                <a:ea typeface="Microsoft YaHei" charset="-122"/>
                <a:cs typeface="Microsoft YaHei" charset="-122"/>
              </a:rPr>
              <a:t>softmax</a:t>
            </a:r>
            <a:endParaRPr kumimoji="1" lang="zh-CN" altLang="en-US" sz="800" dirty="0">
              <a:solidFill>
                <a:schemeClr val="tx1"/>
              </a:solidFill>
              <a:ea typeface="Microsoft YaHei" charset="-122"/>
              <a:cs typeface="Microsoft YaHei" charset="-122"/>
            </a:endParaRPr>
          </a:p>
        </p:txBody>
      </p:sp>
    </p:spTree>
    <p:extLst>
      <p:ext uri="{BB962C8B-B14F-4D97-AF65-F5344CB8AC3E}">
        <p14:creationId xmlns:p14="http://schemas.microsoft.com/office/powerpoint/2010/main" val="1532097688"/>
      </p:ext>
    </p:extLst>
  </p:cSld>
  <p:clrMapOvr>
    <a:masterClrMapping/>
  </p:clrMapOvr>
</p:sld>
</file>

<file path=ppt/theme/theme1.xml><?xml version="1.0" encoding="utf-8"?>
<a:theme xmlns:a="http://schemas.openxmlformats.org/drawingml/2006/main" name="1_自定义设计方案">
  <a:themeElements>
    <a:clrScheme name="蚂蚁金服品牌色">
      <a:dk1>
        <a:sysClr val="windowText" lastClr="000000"/>
      </a:dk1>
      <a:lt1>
        <a:sysClr val="window" lastClr="FFFFFF"/>
      </a:lt1>
      <a:dk2>
        <a:srgbClr val="3E3E3E"/>
      </a:dk2>
      <a:lt2>
        <a:srgbClr val="EEEEEE"/>
      </a:lt2>
      <a:accent1>
        <a:srgbClr val="00AAEE"/>
      </a:accent1>
      <a:accent2>
        <a:srgbClr val="999999"/>
      </a:accent2>
      <a:accent3>
        <a:srgbClr val="77BB44"/>
      </a:accent3>
      <a:accent4>
        <a:srgbClr val="FFBB11"/>
      </a:accent4>
      <a:accent5>
        <a:srgbClr val="CC1188"/>
      </a:accent5>
      <a:accent6>
        <a:srgbClr val="CCEEFF"/>
      </a:accent6>
      <a:hlink>
        <a:srgbClr val="0563C1"/>
      </a:hlink>
      <a:folHlink>
        <a:srgbClr val="954F72"/>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kumimoji="1" sz="1200" dirty="0" smtClean="0">
            <a:solidFill>
              <a:srgbClr val="FFFFFF"/>
            </a:solidFill>
            <a:latin typeface="Microsoft YaHei" charset="-122"/>
            <a:ea typeface="Microsoft YaHei" charset="-122"/>
            <a:cs typeface="Microsoft YaHei" charset="-122"/>
          </a:defRPr>
        </a:defPPr>
      </a:lstStyle>
      <a:style>
        <a:lnRef idx="2">
          <a:schemeClr val="accent1">
            <a:shade val="50000"/>
          </a:schemeClr>
        </a:lnRef>
        <a:fillRef idx="1">
          <a:schemeClr val="accent1"/>
        </a:fillRef>
        <a:effectRef idx="0">
          <a:schemeClr val="accent1"/>
        </a:effectRef>
        <a:fontRef idx="minor">
          <a:schemeClr val="lt1"/>
        </a:fontRef>
      </a:style>
    </a:spDef>
    <a:lnDef>
      <a:spPr>
        <a:ln w="28575">
          <a:solidFill>
            <a:schemeClr val="accent2"/>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kumimoji="1" sz="1200" smtClean="0">
            <a:solidFill>
              <a:schemeClr val="tx1">
                <a:lumMod val="75000"/>
                <a:lumOff val="25000"/>
              </a:schemeClr>
            </a:solidFill>
            <a:latin typeface="Microsoft YaHei" charset="-122"/>
            <a:ea typeface="Microsoft YaHei" charset="-122"/>
            <a:cs typeface="Microsoft YaHei" charset="-122"/>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291176</TotalTime>
  <Words>1013</Words>
  <Application>Microsoft Macintosh PowerPoint</Application>
  <PresentationFormat>宽屏</PresentationFormat>
  <Paragraphs>336</Paragraphs>
  <Slides>11</Slides>
  <Notes>1</Notes>
  <HiddenSlides>0</HiddenSlides>
  <MMClips>0</MMClips>
  <ScaleCrop>false</ScaleCrop>
  <HeadingPairs>
    <vt:vector size="8" baseType="variant">
      <vt:variant>
        <vt:lpstr>已用的字体</vt:lpstr>
      </vt:variant>
      <vt:variant>
        <vt:i4>7</vt:i4>
      </vt:variant>
      <vt:variant>
        <vt:lpstr>主题</vt:lpstr>
      </vt:variant>
      <vt:variant>
        <vt:i4>1</vt:i4>
      </vt:variant>
      <vt:variant>
        <vt:lpstr>嵌入 OLE 服务器</vt:lpstr>
      </vt:variant>
      <vt:variant>
        <vt:i4>1</vt:i4>
      </vt:variant>
      <vt:variant>
        <vt:lpstr>幻灯片标题</vt:lpstr>
      </vt:variant>
      <vt:variant>
        <vt:i4>11</vt:i4>
      </vt:variant>
    </vt:vector>
  </HeadingPairs>
  <TitlesOfParts>
    <vt:vector size="20" baseType="lpstr">
      <vt:lpstr>方正兰亭中黑_GBK</vt:lpstr>
      <vt:lpstr>宋体</vt:lpstr>
      <vt:lpstr>Microsoft YaHei</vt:lpstr>
      <vt:lpstr>Arial</vt:lpstr>
      <vt:lpstr>Calibri</vt:lpstr>
      <vt:lpstr>Cambria Math</vt:lpstr>
      <vt:lpstr>Wingdings</vt:lpstr>
      <vt:lpstr>1_自定义设计方案</vt:lpstr>
      <vt:lpstr>Image</vt:lpstr>
      <vt:lpstr>论文分享</vt:lpstr>
      <vt:lpstr>目录</vt:lpstr>
      <vt:lpstr>信息抽取常见任务</vt:lpstr>
      <vt:lpstr>信息抽取常见模型</vt:lpstr>
      <vt:lpstr>常见问题&amp;解决方案</vt:lpstr>
      <vt:lpstr>Empirical Analysis of Unlabeled Entity Problem in Named Entity Recognition</vt:lpstr>
      <vt:lpstr>Empirical Analysis of Unlabeled Entity Problem in Named Entity Recognition</vt:lpstr>
      <vt:lpstr>Empirical Analysis of Unlabeled Entity Problem in Named Entity Recognition</vt:lpstr>
      <vt:lpstr>思考</vt:lpstr>
      <vt:lpstr>参考文献</vt:lpstr>
      <vt:lpstr>PowerPoint 演示文稿</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数据仓库规划</dc:title>
  <dc:subject>DW</dc:subject>
  <dc:creator>邓中华</dc:creator>
  <cp:lastModifiedBy>uc</cp:lastModifiedBy>
  <cp:revision>10334</cp:revision>
  <cp:lastPrinted>2016-05-09T08:44:23Z</cp:lastPrinted>
  <dcterms:modified xsi:type="dcterms:W3CDTF">2021-02-23T11:14:29Z</dcterms:modified>
</cp:coreProperties>
</file>